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4.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5.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6.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7.xml" ContentType="application/vnd.openxmlformats-officedocument.theme+xml"/>
  <Override PartName="/ppt/slideLayouts/slideLayout148.xml" ContentType="application/vnd.openxmlformats-officedocument.presentationml.slideLayout+xml"/>
  <Override PartName="/ppt/theme/theme8.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9.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0.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1.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2.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13.xml" ContentType="application/vnd.openxmlformats-officedocument.theme+xml"/>
  <Override PartName="/ppt/slideLayouts/slideLayout238.xml" ContentType="application/vnd.openxmlformats-officedocument.presentationml.slideLayout+xml"/>
  <Override PartName="/ppt/theme/theme14.xml" ContentType="application/vnd.openxmlformats-officedocument.theme+xml"/>
  <Override PartName="/ppt/slideLayouts/slideLayout23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56" r:id="rId2"/>
    <p:sldMasterId id="2147483831" r:id="rId3"/>
    <p:sldMasterId id="2147483861" r:id="rId4"/>
    <p:sldMasterId id="2147483999" r:id="rId5"/>
    <p:sldMasterId id="2147484065" r:id="rId6"/>
    <p:sldMasterId id="2147484104" r:id="rId7"/>
    <p:sldMasterId id="2147484107" r:id="rId8"/>
    <p:sldMasterId id="2147484141" r:id="rId9"/>
    <p:sldMasterId id="2147483753" r:id="rId10"/>
    <p:sldMasterId id="2147484397" r:id="rId11"/>
    <p:sldMasterId id="2147484401" r:id="rId12"/>
    <p:sldMasterId id="2147484418" r:id="rId13"/>
    <p:sldMasterId id="2147484445" r:id="rId14"/>
    <p:sldMasterId id="2147484676" r:id="rId15"/>
  </p:sldMasterIdLst>
  <p:notesMasterIdLst>
    <p:notesMasterId r:id="rId64"/>
  </p:notesMasterIdLst>
  <p:handoutMasterIdLst>
    <p:handoutMasterId r:id="rId65"/>
  </p:handoutMasterIdLst>
  <p:sldIdLst>
    <p:sldId id="340" r:id="rId16"/>
    <p:sldId id="388" r:id="rId17"/>
    <p:sldId id="673" r:id="rId18"/>
    <p:sldId id="291" r:id="rId19"/>
    <p:sldId id="674" r:id="rId20"/>
    <p:sldId id="643" r:id="rId21"/>
    <p:sldId id="2147480621" r:id="rId22"/>
    <p:sldId id="644" r:id="rId23"/>
    <p:sldId id="687" r:id="rId24"/>
    <p:sldId id="921" r:id="rId25"/>
    <p:sldId id="922" r:id="rId26"/>
    <p:sldId id="924" r:id="rId27"/>
    <p:sldId id="2147478734" r:id="rId28"/>
    <p:sldId id="688" r:id="rId29"/>
    <p:sldId id="609" r:id="rId30"/>
    <p:sldId id="365" r:id="rId31"/>
    <p:sldId id="424" r:id="rId32"/>
    <p:sldId id="505" r:id="rId33"/>
    <p:sldId id="423" r:id="rId34"/>
    <p:sldId id="509" r:id="rId35"/>
    <p:sldId id="508" r:id="rId36"/>
    <p:sldId id="517" r:id="rId37"/>
    <p:sldId id="518" r:id="rId38"/>
    <p:sldId id="519" r:id="rId39"/>
    <p:sldId id="506" r:id="rId40"/>
    <p:sldId id="520" r:id="rId41"/>
    <p:sldId id="2147480624" r:id="rId42"/>
    <p:sldId id="407" r:id="rId43"/>
    <p:sldId id="501" r:id="rId44"/>
    <p:sldId id="516" r:id="rId45"/>
    <p:sldId id="376" r:id="rId46"/>
    <p:sldId id="717" r:id="rId47"/>
    <p:sldId id="2147480649" r:id="rId48"/>
    <p:sldId id="2147480650" r:id="rId49"/>
    <p:sldId id="2147480651" r:id="rId50"/>
    <p:sldId id="718" r:id="rId51"/>
    <p:sldId id="603" r:id="rId52"/>
    <p:sldId id="2147478688" r:id="rId53"/>
    <p:sldId id="2147478732" r:id="rId54"/>
    <p:sldId id="758" r:id="rId55"/>
    <p:sldId id="384" r:id="rId56"/>
    <p:sldId id="728" r:id="rId57"/>
    <p:sldId id="729" r:id="rId58"/>
    <p:sldId id="733" r:id="rId59"/>
    <p:sldId id="731" r:id="rId60"/>
    <p:sldId id="730" r:id="rId61"/>
    <p:sldId id="504" r:id="rId62"/>
    <p:sldId id="683"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3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ny Welle" initials="DW" lastIdx="1" clrIdx="0">
    <p:extLst>
      <p:ext uri="{19B8F6BF-5375-455C-9EA6-DF929625EA0E}">
        <p15:presenceInfo xmlns:p15="http://schemas.microsoft.com/office/powerpoint/2012/main" userId="S::denwelle1@publicisgroupe.net::08b00602-60fa-48c3-96fb-06a947b67c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D7A7"/>
    <a:srgbClr val="FFFFFF"/>
    <a:srgbClr val="F3F3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0E3FDE45-AF77-4B5C-9715-49D594BDF05E}" styleName="Light Style 1 - Accent 2">
    <a:wholeTbl>
      <a:tcTxStyle>
        <a:fontRef idx="minor">
          <a:scrgbClr r="0" g="0" b="0"/>
        </a:fontRef>
        <a:schemeClr val="tx1"/>
      </a:tcTxStyle>
      <a:tcStyle>
        <a:tcBdr>
          <a:left>
            <a:ln>
              <a:noFill/>
            </a:ln>
          </a:left>
          <a:right>
            <a:ln>
              <a:noFill/>
            </a:ln>
          </a:right>
          <a:top>
            <a:ln>
              <a:noFill/>
            </a:ln>
          </a:top>
          <a:bottom>
            <a:ln w="12700" cmpd="sng">
              <a:solidFill>
                <a:schemeClr val="accent6">
                  <a:alpha val="15000"/>
                </a:schemeClr>
              </a:solidFill>
            </a:ln>
          </a:bottom>
          <a:insideH>
            <a:ln w="12700" cmpd="sng">
              <a:solidFill>
                <a:schemeClr val="accent6">
                  <a:alpha val="15000"/>
                </a:schemeClr>
              </a:solidFill>
            </a:ln>
          </a:insideH>
          <a:insideV>
            <a:ln>
              <a:noFill/>
            </a:ln>
          </a:insideV>
        </a:tcBdr>
        <a:fill>
          <a:noFill/>
        </a:fill>
      </a:tcStyle>
    </a:wholeTbl>
    <a:band1H>
      <a:tcStyle>
        <a:tcBdr>
          <a:bottom>
            <a:ln w="12700" cmpd="sng">
              <a:solidFill>
                <a:schemeClr val="accent6">
                  <a:alpha val="15000"/>
                </a:schemeClr>
              </a:solidFill>
            </a:ln>
          </a:bottom>
        </a:tcBdr>
        <a:fill>
          <a:solidFill>
            <a:schemeClr val="accent6">
              <a:alpha val="5000"/>
            </a:schemeClr>
          </a:solidFill>
        </a:fill>
      </a:tcStyle>
    </a:band1H>
    <a:band2H>
      <a:tcStyle>
        <a:tcBdr>
          <a:bottom>
            <a:ln w="12700" cmpd="sng">
              <a:solidFill>
                <a:schemeClr val="accent6">
                  <a:alpha val="15000"/>
                </a:schemeClr>
              </a:solidFill>
            </a:ln>
          </a:bottom>
        </a:tcBdr>
      </a:tcStyle>
    </a:band2H>
    <a:band1V>
      <a:tcStyle>
        <a:tcBdr/>
        <a:fill>
          <a:solidFill>
            <a:schemeClr val="accent6">
              <a:alpha val="5000"/>
            </a:schemeClr>
          </a:solidFill>
        </a:fill>
      </a:tcStyle>
    </a:band1V>
    <a:lastCol>
      <a:tcTxStyle b="on"/>
      <a:tcStyle>
        <a:tcBdr/>
      </a:tcStyle>
    </a:lastCol>
    <a:firstCol>
      <a:tcTxStyle b="on"/>
      <a:tcStyle>
        <a:tcBdr/>
      </a:tcStyle>
    </a:firstCol>
    <a:lastRow>
      <a:tcTxStyle b="on"/>
      <a:tcStyle>
        <a:tcBdr>
          <a:bottom>
            <a:ln w="28575" cmpd="sng">
              <a:solidFill>
                <a:schemeClr val="dk1"/>
              </a:solidFill>
            </a:ln>
          </a:bottom>
        </a:tcBdr>
        <a:fill>
          <a:noFill/>
        </a:fill>
      </a:tcStyle>
    </a:lastRow>
    <a:firstRow>
      <a:tcTxStyle b="on"/>
      <a:tcStyle>
        <a:tcBdr>
          <a:bottom>
            <a:ln w="28575" cmpd="sng">
              <a:solidFill>
                <a:schemeClr val="dk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21" autoAdjust="0"/>
    <p:restoredTop sz="89024" autoAdjust="0"/>
  </p:normalViewPr>
  <p:slideViewPr>
    <p:cSldViewPr snapToGrid="0" showGuides="1">
      <p:cViewPr varScale="1">
        <p:scale>
          <a:sx n="73" d="100"/>
          <a:sy n="73" d="100"/>
        </p:scale>
        <p:origin x="882" y="72"/>
      </p:cViewPr>
      <p:guideLst>
        <p:guide pos="3840"/>
        <p:guide orient="horz" pos="235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0" d="100"/>
          <a:sy n="80" d="100"/>
        </p:scale>
        <p:origin x="3030" y="1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46.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presProps" Target="presProp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a:extLst>
              <a:ext uri="{FF2B5EF4-FFF2-40B4-BE49-F238E27FC236}">
                <a16:creationId xmlns:a16="http://schemas.microsoft.com/office/drawing/2014/main" id="{9A8492AF-21D1-4EA9-B88E-2B2469E5B0BF}"/>
              </a:ext>
            </a:extLst>
          </p:cNvPr>
          <p:cNvSpPr>
            <a:spLocks noGrp="1"/>
          </p:cNvSpPr>
          <p:nvPr>
            <p:ph type="hdr" sz="quarter"/>
          </p:nvPr>
        </p:nvSpPr>
        <p:spPr>
          <a:xfrm>
            <a:off x="0" y="0"/>
            <a:ext cx="4363200" cy="360000"/>
          </a:xfrm>
          <a:prstGeom prst="rect">
            <a:avLst/>
          </a:prstGeom>
        </p:spPr>
        <p:txBody>
          <a:bodyPr vert="horz" lIns="91440" tIns="45720" rIns="91440" bIns="45720" rtlCol="0"/>
          <a:lstStyle>
            <a:lvl1pPr algn="l">
              <a:defRPr sz="1200"/>
            </a:lvl1pPr>
          </a:lstStyle>
          <a:p>
            <a:endParaRPr lang="en-US" sz="1050" b="1" dirty="0"/>
          </a:p>
        </p:txBody>
      </p:sp>
      <p:sp>
        <p:nvSpPr>
          <p:cNvPr id="3" name="Date">
            <a:extLst>
              <a:ext uri="{FF2B5EF4-FFF2-40B4-BE49-F238E27FC236}">
                <a16:creationId xmlns:a16="http://schemas.microsoft.com/office/drawing/2014/main" id="{F2C5CF11-9AB8-4366-83D6-4A911EAE67AA}"/>
              </a:ext>
            </a:extLst>
          </p:cNvPr>
          <p:cNvSpPr>
            <a:spLocks noGrp="1"/>
          </p:cNvSpPr>
          <p:nvPr>
            <p:ph type="dt" sz="quarter" idx="1"/>
          </p:nvPr>
        </p:nvSpPr>
        <p:spPr>
          <a:xfrm>
            <a:off x="5086800" y="0"/>
            <a:ext cx="1771200" cy="360000"/>
          </a:xfrm>
          <a:prstGeom prst="rect">
            <a:avLst/>
          </a:prstGeom>
        </p:spPr>
        <p:txBody>
          <a:bodyPr vert="horz" lIns="91440" tIns="45720" rIns="91440" bIns="45720" rtlCol="0"/>
          <a:lstStyle>
            <a:lvl1pPr algn="r">
              <a:defRPr sz="1200"/>
            </a:lvl1pPr>
          </a:lstStyle>
          <a:p>
            <a:fld id="{FEF1F2B9-B350-4061-A6D1-2A3340A8623F}" type="datetimeFigureOut">
              <a:rPr lang="en-US" sz="1050" smtClean="0"/>
              <a:t>10/22/2024</a:t>
            </a:fld>
            <a:endParaRPr lang="en-US" sz="1050" dirty="0"/>
          </a:p>
        </p:txBody>
      </p:sp>
      <p:sp>
        <p:nvSpPr>
          <p:cNvPr id="4" name="Footer Placeholder">
            <a:extLst>
              <a:ext uri="{FF2B5EF4-FFF2-40B4-BE49-F238E27FC236}">
                <a16:creationId xmlns:a16="http://schemas.microsoft.com/office/drawing/2014/main" id="{9797856F-D8D3-4EDB-AD63-B3F84321424C}"/>
              </a:ext>
            </a:extLst>
          </p:cNvPr>
          <p:cNvSpPr>
            <a:spLocks noGrp="1"/>
          </p:cNvSpPr>
          <p:nvPr>
            <p:ph type="ftr" sz="quarter" idx="2"/>
          </p:nvPr>
        </p:nvSpPr>
        <p:spPr>
          <a:xfrm>
            <a:off x="0" y="8784000"/>
            <a:ext cx="4363200" cy="360000"/>
          </a:xfrm>
          <a:prstGeom prst="rect">
            <a:avLst/>
          </a:prstGeom>
        </p:spPr>
        <p:txBody>
          <a:bodyPr vert="horz" lIns="91440" tIns="45720" rIns="91440" bIns="45720" rtlCol="0" anchor="b"/>
          <a:lstStyle>
            <a:lvl1pPr algn="l">
              <a:defRPr sz="1200"/>
            </a:lvl1pPr>
          </a:lstStyle>
          <a:p>
            <a:endParaRPr lang="en-US" sz="1050" dirty="0"/>
          </a:p>
        </p:txBody>
      </p:sp>
      <p:sp>
        <p:nvSpPr>
          <p:cNvPr id="5" name="Slide Number Placeholder">
            <a:extLst>
              <a:ext uri="{FF2B5EF4-FFF2-40B4-BE49-F238E27FC236}">
                <a16:creationId xmlns:a16="http://schemas.microsoft.com/office/drawing/2014/main" id="{DA566997-7A2F-418F-AC55-BAC678F9F134}"/>
              </a:ext>
            </a:extLst>
          </p:cNvPr>
          <p:cNvSpPr>
            <a:spLocks noGrp="1"/>
          </p:cNvSpPr>
          <p:nvPr>
            <p:ph type="sldNum" sz="quarter" idx="3"/>
          </p:nvPr>
        </p:nvSpPr>
        <p:spPr>
          <a:xfrm>
            <a:off x="5086800" y="8784000"/>
            <a:ext cx="1771200" cy="360000"/>
          </a:xfrm>
          <a:prstGeom prst="rect">
            <a:avLst/>
          </a:prstGeom>
        </p:spPr>
        <p:txBody>
          <a:bodyPr vert="horz" lIns="91440" tIns="45720" rIns="91440" bIns="45720" rtlCol="0" anchor="b"/>
          <a:lstStyle>
            <a:lvl1pPr algn="r">
              <a:defRPr sz="1200"/>
            </a:lvl1pPr>
          </a:lstStyle>
          <a:p>
            <a:r>
              <a:rPr lang="en-US" sz="1050" b="1" dirty="0">
                <a:solidFill>
                  <a:schemeClr val="accent2"/>
                </a:solidFill>
              </a:rPr>
              <a:t>Hand out</a:t>
            </a:r>
            <a:r>
              <a:rPr lang="en-US" sz="1050" dirty="0">
                <a:solidFill>
                  <a:schemeClr val="accent2"/>
                </a:solidFill>
              </a:rPr>
              <a:t> </a:t>
            </a:r>
            <a:fld id="{C92BABF8-1341-4DCB-864A-D83C08BEEAE4}" type="slidenum">
              <a:rPr lang="en-US" sz="1050" smtClean="0"/>
              <a:t>‹#›</a:t>
            </a:fld>
            <a:endParaRPr lang="en-US" sz="1050" dirty="0"/>
          </a:p>
        </p:txBody>
      </p:sp>
      <p:pic>
        <p:nvPicPr>
          <p:cNvPr id="6" name="Siemens logo">
            <a:extLst>
              <a:ext uri="{FF2B5EF4-FFF2-40B4-BE49-F238E27FC236}">
                <a16:creationId xmlns:a16="http://schemas.microsoft.com/office/drawing/2014/main" id="{C5A460D9-E760-498F-8A06-286EB0B001C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53000" y="550800"/>
            <a:ext cx="1152000" cy="183168"/>
          </a:xfrm>
          <a:prstGeom prst="rect">
            <a:avLst/>
          </a:prstGeom>
        </p:spPr>
      </p:pic>
    </p:spTree>
    <p:extLst>
      <p:ext uri="{BB962C8B-B14F-4D97-AF65-F5344CB8AC3E}">
        <p14:creationId xmlns:p14="http://schemas.microsoft.com/office/powerpoint/2010/main" val="1359783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p:cNvSpPr>
            <a:spLocks noGrp="1"/>
          </p:cNvSpPr>
          <p:nvPr>
            <p:ph type="hdr" sz="quarter"/>
          </p:nvPr>
        </p:nvSpPr>
        <p:spPr>
          <a:xfrm>
            <a:off x="0" y="0"/>
            <a:ext cx="4363200" cy="360000"/>
          </a:xfrm>
          <a:prstGeom prst="rect">
            <a:avLst/>
          </a:prstGeom>
        </p:spPr>
        <p:txBody>
          <a:bodyPr vert="horz" lIns="91440" tIns="45720" rIns="91440" bIns="45720" rtlCol="0"/>
          <a:lstStyle>
            <a:lvl1pPr algn="l">
              <a:defRPr sz="1050" b="1"/>
            </a:lvl1pPr>
          </a:lstStyle>
          <a:p>
            <a:endParaRPr lang="en-US" dirty="0"/>
          </a:p>
        </p:txBody>
      </p:sp>
      <p:sp>
        <p:nvSpPr>
          <p:cNvPr id="3" name="Date"/>
          <p:cNvSpPr>
            <a:spLocks noGrp="1"/>
          </p:cNvSpPr>
          <p:nvPr>
            <p:ph type="dt" idx="1"/>
          </p:nvPr>
        </p:nvSpPr>
        <p:spPr>
          <a:xfrm>
            <a:off x="5086800" y="0"/>
            <a:ext cx="1771200" cy="360000"/>
          </a:xfrm>
          <a:prstGeom prst="rect">
            <a:avLst/>
          </a:prstGeom>
        </p:spPr>
        <p:txBody>
          <a:bodyPr vert="horz" lIns="91440" tIns="45720" rIns="91440" bIns="45720" rtlCol="0"/>
          <a:lstStyle>
            <a:lvl1pPr algn="r">
              <a:defRPr sz="1050"/>
            </a:lvl1pPr>
          </a:lstStyle>
          <a:p>
            <a:fld id="{76FBC1AF-E4C9-412F-9B6D-66CD520F95DB}" type="datetimeFigureOut">
              <a:rPr lang="en-US" smtClean="0"/>
              <a:pPr/>
              <a:t>10/22/2024</a:t>
            </a:fld>
            <a:endParaRPr lang="en-US" dirty="0"/>
          </a:p>
        </p:txBody>
      </p:sp>
      <p:sp>
        <p:nvSpPr>
          <p:cNvPr id="4" name="Slide Image Placeholder"/>
          <p:cNvSpPr>
            <a:spLocks noGrp="1" noRot="1" noChangeAspect="1"/>
          </p:cNvSpPr>
          <p:nvPr>
            <p:ph type="sldImg" idx="2"/>
          </p:nvPr>
        </p:nvSpPr>
        <p:spPr>
          <a:xfrm>
            <a:off x="406800" y="619200"/>
            <a:ext cx="6048000" cy="3402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p:cNvSpPr>
            <a:spLocks noGrp="1"/>
          </p:cNvSpPr>
          <p:nvPr>
            <p:ph type="body" sz="quarter" idx="3"/>
          </p:nvPr>
        </p:nvSpPr>
        <p:spPr>
          <a:xfrm>
            <a:off x="406800" y="4575600"/>
            <a:ext cx="6048000" cy="39600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6" name="Footer Placeholder"/>
          <p:cNvSpPr>
            <a:spLocks noGrp="1"/>
          </p:cNvSpPr>
          <p:nvPr>
            <p:ph type="ftr" sz="quarter" idx="4"/>
          </p:nvPr>
        </p:nvSpPr>
        <p:spPr>
          <a:xfrm>
            <a:off x="0" y="8784000"/>
            <a:ext cx="4363200" cy="360000"/>
          </a:xfrm>
          <a:prstGeom prst="rect">
            <a:avLst/>
          </a:prstGeom>
        </p:spPr>
        <p:txBody>
          <a:bodyPr vert="horz" lIns="91440" tIns="45720" rIns="91440" bIns="45720" rtlCol="0" anchor="b"/>
          <a:lstStyle>
            <a:lvl1pPr algn="l">
              <a:defRPr sz="1050"/>
            </a:lvl1pPr>
          </a:lstStyle>
          <a:p>
            <a:endParaRPr lang="en-US" dirty="0"/>
          </a:p>
        </p:txBody>
      </p:sp>
      <p:sp>
        <p:nvSpPr>
          <p:cNvPr id="7" name="Slide Number Placeholder"/>
          <p:cNvSpPr>
            <a:spLocks noGrp="1"/>
          </p:cNvSpPr>
          <p:nvPr>
            <p:ph type="sldNum" sz="quarter" idx="5"/>
          </p:nvPr>
        </p:nvSpPr>
        <p:spPr>
          <a:xfrm>
            <a:off x="5086800" y="8784000"/>
            <a:ext cx="1771200" cy="360000"/>
          </a:xfrm>
          <a:prstGeom prst="rect">
            <a:avLst/>
          </a:prstGeom>
        </p:spPr>
        <p:txBody>
          <a:bodyPr vert="horz" lIns="91440" tIns="45720" rIns="91440" bIns="45720" rtlCol="0" anchor="b"/>
          <a:lstStyle>
            <a:lvl1pPr algn="r">
              <a:defRPr sz="1050"/>
            </a:lvl1pPr>
          </a:lstStyle>
          <a:p>
            <a:r>
              <a:rPr lang="en-US" b="1" dirty="0">
                <a:solidFill>
                  <a:schemeClr val="accent2"/>
                </a:solidFill>
              </a:rPr>
              <a:t>Notes</a:t>
            </a:r>
            <a:r>
              <a:rPr lang="en-US" dirty="0"/>
              <a:t> </a:t>
            </a:r>
            <a:fld id="{E76C657F-0E32-4130-ADDA-66B81138A76A}" type="slidenum">
              <a:rPr lang="en-US" smtClean="0"/>
              <a:pPr/>
              <a:t>‹#›</a:t>
            </a:fld>
            <a:endParaRPr lang="en-US" dirty="0"/>
          </a:p>
        </p:txBody>
      </p:sp>
    </p:spTree>
    <p:extLst>
      <p:ext uri="{BB962C8B-B14F-4D97-AF65-F5344CB8AC3E}">
        <p14:creationId xmlns:p14="http://schemas.microsoft.com/office/powerpoint/2010/main" val="527306072"/>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mn-lt"/>
        <a:ea typeface="+mn-ea"/>
        <a:cs typeface="+mn-cs"/>
      </a:defRPr>
    </a:lvl1pPr>
    <a:lvl2pPr marL="144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88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3pPr>
    <a:lvl4pPr marL="432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576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720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6pPr>
    <a:lvl7pPr marL="864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7pPr>
    <a:lvl8pPr marL="1008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8pPr>
    <a:lvl9pPr marL="1152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1</a:t>
            </a:fld>
            <a:endParaRPr lang="en-US" dirty="0"/>
          </a:p>
        </p:txBody>
      </p:sp>
    </p:spTree>
    <p:extLst>
      <p:ext uri="{BB962C8B-B14F-4D97-AF65-F5344CB8AC3E}">
        <p14:creationId xmlns:p14="http://schemas.microsoft.com/office/powerpoint/2010/main" val="2630379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32</a:t>
            </a:fld>
            <a:endParaRPr lang="en-US" dirty="0"/>
          </a:p>
        </p:txBody>
      </p:sp>
    </p:spTree>
    <p:extLst>
      <p:ext uri="{BB962C8B-B14F-4D97-AF65-F5344CB8AC3E}">
        <p14:creationId xmlns:p14="http://schemas.microsoft.com/office/powerpoint/2010/main" val="2168717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37</a:t>
            </a:fld>
            <a:endParaRPr lang="en-US" dirty="0"/>
          </a:p>
        </p:txBody>
      </p:sp>
    </p:spTree>
    <p:extLst>
      <p:ext uri="{BB962C8B-B14F-4D97-AF65-F5344CB8AC3E}">
        <p14:creationId xmlns:p14="http://schemas.microsoft.com/office/powerpoint/2010/main" val="4103798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19125"/>
            <a:ext cx="6045200" cy="34020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40</a:t>
            </a:fld>
            <a:endParaRPr lang="en-US" dirty="0"/>
          </a:p>
        </p:txBody>
      </p:sp>
    </p:spTree>
    <p:extLst>
      <p:ext uri="{BB962C8B-B14F-4D97-AF65-F5344CB8AC3E}">
        <p14:creationId xmlns:p14="http://schemas.microsoft.com/office/powerpoint/2010/main" val="303028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41</a:t>
            </a:fld>
            <a:endParaRPr lang="en-US" dirty="0"/>
          </a:p>
        </p:txBody>
      </p:sp>
    </p:spTree>
    <p:extLst>
      <p:ext uri="{BB962C8B-B14F-4D97-AF65-F5344CB8AC3E}">
        <p14:creationId xmlns:p14="http://schemas.microsoft.com/office/powerpoint/2010/main" val="1040324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b="1">
                <a:solidFill>
                  <a:schemeClr val="accent2"/>
                </a:solidFill>
              </a:rPr>
              <a:t>Notes</a:t>
            </a:r>
            <a:r>
              <a:rPr lang="en-US"/>
              <a:t> </a:t>
            </a:r>
            <a:fld id="{E76C657F-0E32-4130-ADDA-66B81138A76A}" type="slidenum">
              <a:rPr lang="en-US" smtClean="0"/>
              <a:pPr/>
              <a:t>42</a:t>
            </a:fld>
            <a:endParaRPr lang="en-US"/>
          </a:p>
        </p:txBody>
      </p:sp>
    </p:spTree>
    <p:extLst>
      <p:ext uri="{BB962C8B-B14F-4D97-AF65-F5344CB8AC3E}">
        <p14:creationId xmlns:p14="http://schemas.microsoft.com/office/powerpoint/2010/main" val="3041428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b="1">
                <a:solidFill>
                  <a:schemeClr val="accent2"/>
                </a:solidFill>
              </a:rPr>
              <a:t>Notes</a:t>
            </a:r>
            <a:r>
              <a:rPr lang="en-US"/>
              <a:t> </a:t>
            </a:r>
            <a:fld id="{E76C657F-0E32-4130-ADDA-66B81138A76A}" type="slidenum">
              <a:rPr lang="en-US" smtClean="0"/>
              <a:pPr/>
              <a:t>43</a:t>
            </a:fld>
            <a:endParaRPr lang="en-US"/>
          </a:p>
        </p:txBody>
      </p:sp>
    </p:spTree>
    <p:extLst>
      <p:ext uri="{BB962C8B-B14F-4D97-AF65-F5344CB8AC3E}">
        <p14:creationId xmlns:p14="http://schemas.microsoft.com/office/powerpoint/2010/main" val="3226540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b="1">
                <a:solidFill>
                  <a:schemeClr val="accent2"/>
                </a:solidFill>
              </a:rPr>
              <a:t>Notes</a:t>
            </a:r>
            <a:r>
              <a:rPr lang="en-US"/>
              <a:t> </a:t>
            </a:r>
            <a:fld id="{E76C657F-0E32-4130-ADDA-66B81138A76A}" type="slidenum">
              <a:rPr lang="en-US" smtClean="0"/>
              <a:pPr/>
              <a:t>44</a:t>
            </a:fld>
            <a:endParaRPr lang="en-US"/>
          </a:p>
        </p:txBody>
      </p:sp>
    </p:spTree>
    <p:extLst>
      <p:ext uri="{BB962C8B-B14F-4D97-AF65-F5344CB8AC3E}">
        <p14:creationId xmlns:p14="http://schemas.microsoft.com/office/powerpoint/2010/main" val="4203679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b="1">
                <a:solidFill>
                  <a:schemeClr val="accent2"/>
                </a:solidFill>
              </a:rPr>
              <a:t>Notes</a:t>
            </a:r>
            <a:r>
              <a:rPr lang="en-US"/>
              <a:t> </a:t>
            </a:r>
            <a:fld id="{E76C657F-0E32-4130-ADDA-66B81138A76A}" type="slidenum">
              <a:rPr lang="en-US" smtClean="0"/>
              <a:pPr/>
              <a:t>45</a:t>
            </a:fld>
            <a:endParaRPr lang="en-US"/>
          </a:p>
        </p:txBody>
      </p:sp>
    </p:spTree>
    <p:extLst>
      <p:ext uri="{BB962C8B-B14F-4D97-AF65-F5344CB8AC3E}">
        <p14:creationId xmlns:p14="http://schemas.microsoft.com/office/powerpoint/2010/main" val="3429284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b="1">
                <a:solidFill>
                  <a:schemeClr val="accent2"/>
                </a:solidFill>
              </a:rPr>
              <a:t>Notes</a:t>
            </a:r>
            <a:r>
              <a:rPr lang="en-US"/>
              <a:t> </a:t>
            </a:r>
            <a:fld id="{E76C657F-0E32-4130-ADDA-66B81138A76A}" type="slidenum">
              <a:rPr lang="en-US" smtClean="0"/>
              <a:pPr/>
              <a:t>46</a:t>
            </a:fld>
            <a:endParaRPr lang="en-US"/>
          </a:p>
        </p:txBody>
      </p:sp>
    </p:spTree>
    <p:extLst>
      <p:ext uri="{BB962C8B-B14F-4D97-AF65-F5344CB8AC3E}">
        <p14:creationId xmlns:p14="http://schemas.microsoft.com/office/powerpoint/2010/main" val="272813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b="1">
                <a:solidFill>
                  <a:schemeClr val="accent2"/>
                </a:solidFill>
              </a:rPr>
              <a:t>Notes</a:t>
            </a:r>
            <a:r>
              <a:rPr lang="en-US"/>
              <a:t> </a:t>
            </a:r>
            <a:fld id="{E76C657F-0E32-4130-ADDA-66B81138A76A}" type="slidenum">
              <a:rPr lang="en-US" smtClean="0"/>
              <a:pPr/>
              <a:t>2</a:t>
            </a:fld>
            <a:endParaRPr lang="en-US" dirty="0"/>
          </a:p>
        </p:txBody>
      </p:sp>
    </p:spTree>
    <p:extLst>
      <p:ext uri="{BB962C8B-B14F-4D97-AF65-F5344CB8AC3E}">
        <p14:creationId xmlns:p14="http://schemas.microsoft.com/office/powerpoint/2010/main" val="4215041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3</a:t>
            </a:fld>
            <a:endParaRPr lang="en-US" dirty="0"/>
          </a:p>
        </p:txBody>
      </p:sp>
    </p:spTree>
    <p:extLst>
      <p:ext uri="{BB962C8B-B14F-4D97-AF65-F5344CB8AC3E}">
        <p14:creationId xmlns:p14="http://schemas.microsoft.com/office/powerpoint/2010/main" val="572834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5</a:t>
            </a:fld>
            <a:endParaRPr lang="en-US" dirty="0"/>
          </a:p>
        </p:txBody>
      </p:sp>
    </p:spTree>
    <p:extLst>
      <p:ext uri="{BB962C8B-B14F-4D97-AF65-F5344CB8AC3E}">
        <p14:creationId xmlns:p14="http://schemas.microsoft.com/office/powerpoint/2010/main" val="381283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6</a:t>
            </a:fld>
            <a:endParaRPr lang="en-US" dirty="0"/>
          </a:p>
        </p:txBody>
      </p:sp>
    </p:spTree>
    <p:extLst>
      <p:ext uri="{BB962C8B-B14F-4D97-AF65-F5344CB8AC3E}">
        <p14:creationId xmlns:p14="http://schemas.microsoft.com/office/powerpoint/2010/main" val="3217878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7</a:t>
            </a:fld>
            <a:endParaRPr lang="en-US" dirty="0"/>
          </a:p>
        </p:txBody>
      </p:sp>
    </p:spTree>
    <p:extLst>
      <p:ext uri="{BB962C8B-B14F-4D97-AF65-F5344CB8AC3E}">
        <p14:creationId xmlns:p14="http://schemas.microsoft.com/office/powerpoint/2010/main" val="4155209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9</a:t>
            </a:fld>
            <a:endParaRPr lang="en-US" dirty="0"/>
          </a:p>
        </p:txBody>
      </p:sp>
    </p:spTree>
    <p:extLst>
      <p:ext uri="{BB962C8B-B14F-4D97-AF65-F5344CB8AC3E}">
        <p14:creationId xmlns:p14="http://schemas.microsoft.com/office/powerpoint/2010/main" val="1614302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658032-FE95-449A-A7DA-1E5094274099}" type="slidenum">
              <a:rPr lang="en-US" smtClean="0"/>
              <a:t>13</a:t>
            </a:fld>
            <a:endParaRPr lang="en-US"/>
          </a:p>
        </p:txBody>
      </p:sp>
    </p:spTree>
    <p:extLst>
      <p:ext uri="{BB962C8B-B14F-4D97-AF65-F5344CB8AC3E}">
        <p14:creationId xmlns:p14="http://schemas.microsoft.com/office/powerpoint/2010/main" val="3583782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1912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b="1">
                <a:solidFill>
                  <a:schemeClr val="accent2"/>
                </a:solidFill>
              </a:rPr>
              <a:t>Notes</a:t>
            </a:r>
            <a:r>
              <a:rPr lang="en-US"/>
              <a:t> </a:t>
            </a:r>
            <a:fld id="{E76C657F-0E32-4130-ADDA-66B81138A76A}" type="slidenum">
              <a:rPr lang="en-US" smtClean="0"/>
              <a:pPr/>
              <a:t>15</a:t>
            </a:fld>
            <a:endParaRPr lang="en-US" dirty="0"/>
          </a:p>
        </p:txBody>
      </p:sp>
    </p:spTree>
    <p:extLst>
      <p:ext uri="{BB962C8B-B14F-4D97-AF65-F5344CB8AC3E}">
        <p14:creationId xmlns:p14="http://schemas.microsoft.com/office/powerpoint/2010/main" val="163963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jpeg"/><Relationship Id="rId1" Type="http://schemas.openxmlformats.org/officeDocument/2006/relationships/slideMaster" Target="../slideMasters/slideMaster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Master" Target="../slideMasters/slideMaster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jpg"/><Relationship Id="rId1" Type="http://schemas.openxmlformats.org/officeDocument/2006/relationships/slideMaster" Target="../slideMasters/slideMaster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g"/><Relationship Id="rId1" Type="http://schemas.openxmlformats.org/officeDocument/2006/relationships/slideMaster" Target="../slideMasters/slideMaster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g"/><Relationship Id="rId1" Type="http://schemas.openxmlformats.org/officeDocument/2006/relationships/slideMaster" Target="../slideMasters/slideMaster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jpg"/><Relationship Id="rId1" Type="http://schemas.openxmlformats.org/officeDocument/2006/relationships/slideMaster" Target="../slideMasters/slideMaster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9.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9.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9.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jpeg"/><Relationship Id="rId1" Type="http://schemas.openxmlformats.org/officeDocument/2006/relationships/slideMaster" Target="../slideMasters/slideMaster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0.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0.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0.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0.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0.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0.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0.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jpeg"/><Relationship Id="rId1" Type="http://schemas.openxmlformats.org/officeDocument/2006/relationships/slideMaster" Target="../slideMasters/slideMaster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4.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4.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jpeg"/><Relationship Id="rId1" Type="http://schemas.openxmlformats.org/officeDocument/2006/relationships/slideMaster" Target="../slideMasters/slideMaster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5.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Deep Blue 80pt">
    <p:bg>
      <p:bgRef idx="1001">
        <a:schemeClr val="bg2"/>
      </p:bgRef>
    </p:bg>
    <p:spTree>
      <p:nvGrpSpPr>
        <p:cNvPr id="1" name=""/>
        <p:cNvGrpSpPr/>
        <p:nvPr/>
      </p:nvGrpSpPr>
      <p:grpSpPr>
        <a:xfrm>
          <a:off x="0" y="0"/>
          <a:ext cx="0" cy="0"/>
          <a:chOff x="0" y="0"/>
          <a:chExt cx="0" cy="0"/>
        </a:xfrm>
      </p:grpSpPr>
      <p:pic>
        <p:nvPicPr>
          <p:cNvPr id="6" name="Cognisphere">
            <a:extLst>
              <a:ext uri="{FF2B5EF4-FFF2-40B4-BE49-F238E27FC236}">
                <a16:creationId xmlns:a16="http://schemas.microsoft.com/office/drawing/2014/main" id="{591CD5A4-BDEB-4734-8FA5-5C3B4A08A49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714"/>
            <a:ext cx="12192000" cy="6854572"/>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r>
              <a:rPr lang="en-US"/>
              <a:t>Restricted | © Siemens 2024-10-28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262505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dirty="0"/>
              <a:t>Click to edit Master title style</a:t>
            </a:r>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43002918"/>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4"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031030"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
        <p:nvSpPr>
          <p:cNvPr id="9" name="Rectangle 8">
            <a:extLst>
              <a:ext uri="{FF2B5EF4-FFF2-40B4-BE49-F238E27FC236}">
                <a16:creationId xmlns:a16="http://schemas.microsoft.com/office/drawing/2014/main" id="{33499CE7-D1C7-4F9A-BA6C-8302959E2032}"/>
              </a:ext>
            </a:extLst>
          </p:cNvPr>
          <p:cNvSpPr/>
          <p:nvPr userDrawn="1"/>
        </p:nvSpPr>
        <p:spPr>
          <a:xfrm>
            <a:off x="4526733" y="6485004"/>
            <a:ext cx="2525917" cy="2779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Tree>
    <p:extLst>
      <p:ext uri="{BB962C8B-B14F-4D97-AF65-F5344CB8AC3E}">
        <p14:creationId xmlns:p14="http://schemas.microsoft.com/office/powerpoint/2010/main" val="951439580"/>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48910675"/>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5"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503860774"/>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2206" userDrawn="1">
          <p15:clr>
            <a:srgbClr val="65CEFF"/>
          </p15:clr>
        </p15:guide>
        <p15:guide id="10" orient="horz" pos="2343"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1" y="1414800"/>
            <a:ext cx="7199313" cy="4752000"/>
          </a:xfrm>
          <a:solidFill>
            <a:schemeClr val="bg2"/>
          </a:solidFill>
        </p:spPr>
        <p:txBody>
          <a:bodyPr>
            <a:noAutofit/>
          </a:bodyPr>
          <a:lstStyle/>
          <a:p>
            <a:r>
              <a:rPr lang="en-US"/>
              <a:t>Click icon to add picture</a:t>
            </a:r>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8848882"/>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5066"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rocess flow">
    <p:bg>
      <p:bgPr>
        <a:solidFill>
          <a:schemeClr val="tx1"/>
        </a:solidFill>
        <a:effectLst/>
      </p:bgPr>
    </p:bg>
    <p:spTree>
      <p:nvGrpSpPr>
        <p:cNvPr id="1" name=""/>
        <p:cNvGrpSpPr/>
        <p:nvPr/>
      </p:nvGrpSpPr>
      <p:grpSpPr>
        <a:xfrm>
          <a:off x="0" y="0"/>
          <a:ext cx="0" cy="0"/>
          <a:chOff x="0" y="0"/>
          <a:chExt cx="0" cy="0"/>
        </a:xfrm>
      </p:grpSpPr>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py 3">
            <a:extLst>
              <a:ext uri="{FF2B5EF4-FFF2-40B4-BE49-F238E27FC236}">
                <a16:creationId xmlns:a16="http://schemas.microsoft.com/office/drawing/2014/main" id="{E840DCCC-8E77-40B8-B94B-A4D3A4D77826}"/>
              </a:ext>
            </a:extLst>
          </p:cNvPr>
          <p:cNvSpPr>
            <a:spLocks noGrp="1"/>
          </p:cNvSpPr>
          <p:nvPr>
            <p:ph idx="12"/>
          </p:nvPr>
        </p:nvSpPr>
        <p:spPr>
          <a:xfrm>
            <a:off x="8187189" y="1414462"/>
            <a:ext cx="3600000" cy="4392000"/>
          </a:xfrm>
          <a:prstGeom prst="rect">
            <a:avLst/>
          </a:prstGeom>
          <a:ln w="19050">
            <a:solidFill>
              <a:schemeClr val="accent2"/>
            </a:solidFill>
          </a:ln>
        </p:spPr>
        <p:txBody>
          <a:bodyPr vert="horz" lIns="216000" tIns="144000" rIns="216000" bIns="144000" rtlCol="0">
            <a:noAutofit/>
          </a:bodyPr>
          <a:lstStyle>
            <a:lvl1pPr>
              <a:defRPr lang="en-US" dirty="0">
                <a:ln>
                  <a:noFill/>
                </a:ln>
                <a:solidFill>
                  <a:schemeClr val="bg1"/>
                </a:solidFill>
              </a:defRPr>
            </a:lvl1pPr>
            <a:lvl2pPr>
              <a:buClr>
                <a:schemeClr val="accent1"/>
              </a:buClr>
              <a:defRPr lang="en-US" dirty="0">
                <a:ln>
                  <a:noFill/>
                </a:ln>
                <a:solidFill>
                  <a:schemeClr val="bg1"/>
                </a:solidFill>
              </a:defRPr>
            </a:lvl2pPr>
            <a:lvl3pPr>
              <a:buClr>
                <a:schemeClr val="accent1"/>
              </a:buClr>
              <a:defRPr lang="en-US" dirty="0">
                <a:ln>
                  <a:noFill/>
                </a:ln>
                <a:solidFill>
                  <a:schemeClr val="bg1"/>
                </a:solidFill>
              </a:defRPr>
            </a:lvl3pPr>
            <a:lvl4pPr>
              <a:buClr>
                <a:schemeClr val="accent1"/>
              </a:buClr>
              <a:defRPr lang="en-US" dirty="0">
                <a:ln>
                  <a:noFill/>
                </a:ln>
                <a:solidFill>
                  <a:schemeClr val="bg1"/>
                </a:solidFill>
              </a:defRPr>
            </a:lvl4pPr>
            <a:lvl5pPr>
              <a:buClr>
                <a:schemeClr val="accent1"/>
              </a:buClr>
              <a:defRPr lang="en-US" dirty="0">
                <a:ln>
                  <a:noFill/>
                </a:ln>
                <a:solidFill>
                  <a:schemeClr val="bg1"/>
                </a:solidFill>
              </a:defRPr>
            </a:lvl5pPr>
            <a:lvl6pPr>
              <a:buClr>
                <a:schemeClr val="accent1"/>
              </a:buClr>
              <a:defRPr lang="en-US" dirty="0">
                <a:ln>
                  <a:noFill/>
                </a:ln>
                <a:solidFill>
                  <a:schemeClr val="bg1"/>
                </a:solidFill>
              </a:defRPr>
            </a:lvl6pPr>
            <a:lvl7pPr>
              <a:buClr>
                <a:schemeClr val="accent1"/>
              </a:buClr>
              <a:defRPr lang="en-US" dirty="0">
                <a:ln>
                  <a:noFill/>
                </a:ln>
                <a:solidFill>
                  <a:schemeClr val="bg1"/>
                </a:solidFill>
              </a:defRPr>
            </a:lvl7pPr>
            <a:lvl8pPr>
              <a:buClr>
                <a:schemeClr val="accent1"/>
              </a:buClr>
              <a:defRPr lang="en-US" dirty="0">
                <a:ln>
                  <a:noFill/>
                </a:ln>
                <a:solidFill>
                  <a:schemeClr val="bg1"/>
                </a:solidFill>
              </a:defRPr>
            </a:lvl8pPr>
            <a:lvl9pPr>
              <a:buClr>
                <a:schemeClr val="accent1"/>
              </a:buClr>
              <a:defRPr lang="en-US" dirty="0">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lvl1pPr>
              <a:defRPr>
                <a:solidFill>
                  <a:schemeClr val="bg1"/>
                </a:solidFill>
              </a:defRPr>
            </a:lvl1pPr>
          </a:lstStyle>
          <a:p>
            <a:r>
              <a:rPr lang="en-US"/>
              <a:t>Restricted | © Siemens 2024-10-28 | Siemens Digital Industries Software | Where today meets tomorrow.</a:t>
            </a:r>
            <a:endParaRPr lang="en-US" dirty="0">
              <a:solidFill>
                <a:schemeClr val="bg1"/>
              </a:solidFill>
            </a:endParaRPr>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Title">
            <a:extLst>
              <a:ext uri="{FF2B5EF4-FFF2-40B4-BE49-F238E27FC236}">
                <a16:creationId xmlns:a16="http://schemas.microsoft.com/office/drawing/2014/main" id="{9ADC0F91-444B-0C47-804B-CA575449F4F7}"/>
              </a:ext>
            </a:extLst>
          </p:cNvPr>
          <p:cNvSpPr>
            <a:spLocks noGrp="1"/>
          </p:cNvSpPr>
          <p:nvPr>
            <p:ph type="title"/>
          </p:nvPr>
        </p:nvSpPr>
        <p:spPr>
          <a:xfrm>
            <a:off x="410400" y="478800"/>
            <a:ext cx="9863997" cy="576000"/>
          </a:xfrm>
        </p:spPr>
        <p:txBody>
          <a:bodyPr/>
          <a:lstStyle>
            <a:lvl1pPr>
              <a:defRPr>
                <a:solidFill>
                  <a:schemeClr val="accent1"/>
                </a:solidFill>
              </a:defRPr>
            </a:lvl1pPr>
          </a:lstStyle>
          <a:p>
            <a:r>
              <a:rPr lang="en-US"/>
              <a:t>Click to edit Master title style</a:t>
            </a:r>
            <a:endParaRPr lang="en-US" dirty="0"/>
          </a:p>
        </p:txBody>
      </p:sp>
      <p:pic>
        <p:nvPicPr>
          <p:cNvPr id="13" name="Siemens Logo">
            <a:extLst>
              <a:ext uri="{FF2B5EF4-FFF2-40B4-BE49-F238E27FC236}">
                <a16:creationId xmlns:a16="http://schemas.microsoft.com/office/drawing/2014/main" id="{FC186129-E58C-8C48-B968-215E23174E7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7588" y="6571200"/>
            <a:ext cx="1152000" cy="183168"/>
          </a:xfrm>
          <a:prstGeom prst="rect">
            <a:avLst/>
          </a:prstGeom>
        </p:spPr>
      </p:pic>
    </p:spTree>
    <p:extLst>
      <p:ext uri="{BB962C8B-B14F-4D97-AF65-F5344CB8AC3E}">
        <p14:creationId xmlns:p14="http://schemas.microsoft.com/office/powerpoint/2010/main" val="4601582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760" cy="4104000"/>
          </a:xfrm>
        </p:spPr>
        <p:txBody>
          <a:bodyPr>
            <a:noAutofit/>
          </a:bodyPr>
          <a:lstStyle>
            <a:lvl1pPr marL="0">
              <a:lnSpc>
                <a:spcPct val="110000"/>
              </a:lnSpc>
              <a:spcAft>
                <a:spcPts val="0"/>
              </a:spcAft>
              <a:defRPr sz="4800" b="0">
                <a:solidFill>
                  <a:schemeClr val="tx2"/>
                </a:solidFill>
              </a:defRPr>
            </a:lvl1pPr>
            <a:lvl2pPr marL="36000" indent="0">
              <a:lnSpc>
                <a:spcPct val="110000"/>
              </a:lnSpc>
              <a:spcBef>
                <a:spcPts val="600"/>
              </a:spcBef>
              <a:spcAft>
                <a:spcPts val="0"/>
              </a:spcAft>
              <a:buNone/>
              <a:defRPr sz="1800">
                <a:solidFill>
                  <a:schemeClr val="tx1"/>
                </a:solidFill>
              </a:defRPr>
            </a:lvl2pPr>
            <a:lvl3pPr marL="36000" indent="0">
              <a:lnSpc>
                <a:spcPct val="110000"/>
              </a:lnSpc>
              <a:spcBef>
                <a:spcPts val="600"/>
              </a:spcBef>
              <a:spcAft>
                <a:spcPts val="0"/>
              </a:spcAft>
              <a:buNone/>
              <a:defRPr sz="1800">
                <a:solidFill>
                  <a:schemeClr val="accent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Lst>
          </p:cNvPr>
          <p:cNvSpPr/>
          <p:nvPr/>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6AEDD147-ACC0-4A9C-9043-90612765C0FA}"/>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4131F54F-C70B-4435-91E6-F995F83E6C69}"/>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263419937"/>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91" userDrawn="1">
          <p15:clr>
            <a:srgbClr val="65CEFF"/>
          </p15:clr>
        </p15:guide>
        <p15:guide id="5" orient="horz" pos="1073" userDrawn="1">
          <p15:clr>
            <a:srgbClr val="65CEFF"/>
          </p15:clr>
        </p15:guide>
        <p15:guide id="6" orient="horz" pos="2206" userDrawn="1">
          <p15:clr>
            <a:srgbClr val="65CEFF"/>
          </p15:clr>
        </p15:guide>
        <p15:guide id="7" orient="horz" pos="2343"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1538"/>
            <a:ext cx="1080000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en-US"/>
              <a:t>Click to edit Master title style</a:t>
            </a:r>
            <a:endParaRPr lang="en-US" dirty="0"/>
          </a:p>
        </p:txBody>
      </p:sp>
      <p:sp>
        <p:nvSpPr>
          <p:cNvPr id="2" name="Footer Placeholder">
            <a:extLst>
              <a:ext uri="{FF2B5EF4-FFF2-40B4-BE49-F238E27FC236}">
                <a16:creationId xmlns:a16="http://schemas.microsoft.com/office/drawing/2014/main" id="{39F9E844-3827-4B6C-9CB5-13C9A70DCD4D}"/>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D52C2AF7-8539-453F-BD56-35B696DB2073}"/>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71878887"/>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lang="en-US" sz="8000" b="1" kern="1200" dirty="0">
                <a:solidFill>
                  <a:schemeClr val="bg1"/>
                </a:solidFill>
                <a:latin typeface="+mj-lt"/>
                <a:ea typeface="+mj-ea"/>
                <a:cs typeface="+mj-cs"/>
              </a:defRPr>
            </a:lvl1pPr>
          </a:lstStyle>
          <a:p>
            <a:r>
              <a:rPr lang="en-US" dirty="0"/>
              <a:t>Agenda</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sz="1800" b="1">
                <a:solidFill>
                  <a:schemeClr val="bg1"/>
                </a:solidFill>
              </a:defRPr>
            </a:lvl1pPr>
            <a:lvl2pPr marL="0" indent="0" algn="l">
              <a:spcBef>
                <a:spcPts val="600"/>
              </a:spcBef>
              <a:spcAft>
                <a:spcPts val="0"/>
              </a:spcAft>
              <a:buFontTx/>
              <a:buNone/>
              <a:defRPr sz="1400" b="1">
                <a:solidFill>
                  <a:schemeClr val="bg1"/>
                </a:solidFill>
              </a:defRPr>
            </a:lvl2pPr>
            <a:lvl3pPr marL="180000" indent="-180000" algn="l">
              <a:spcAft>
                <a:spcPts val="0"/>
              </a:spcAft>
              <a:buFontTx/>
              <a:buNone/>
              <a:defRPr sz="1400" b="0"/>
            </a:lvl3pPr>
            <a:lvl4pPr marL="360000" indent="-180000" algn="l">
              <a:spcAft>
                <a:spcPts val="0"/>
              </a:spcAft>
              <a:buFontTx/>
              <a:buNone/>
              <a:defRPr sz="1400"/>
            </a:lvl4pPr>
            <a:lvl5pPr marL="360000" indent="-180000" algn="l">
              <a:spcAft>
                <a:spcPts val="0"/>
              </a:spcAft>
              <a:buFontTx/>
              <a:buNone/>
              <a:defRPr sz="1400" b="1"/>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lvl="0"/>
            <a:r>
              <a:rPr lang="en-US" dirty="0"/>
              <a:t>Click to edit the agenda</a:t>
            </a:r>
            <a:br>
              <a:rPr lang="en-US" dirty="0"/>
            </a:br>
            <a:r>
              <a:rPr lang="en-US" dirty="0"/>
              <a:t>Item 2</a:t>
            </a:r>
          </a:p>
          <a:p>
            <a:pPr lvl="0"/>
            <a:r>
              <a:rPr lang="en-US" dirty="0"/>
              <a:t>Item 3</a:t>
            </a:r>
          </a:p>
          <a:p>
            <a:pPr lvl="1"/>
            <a:endParaRPr lang="en-US" dirty="0"/>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2024-10-28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11" name="Siemens Logo">
            <a:extLst>
              <a:ext uri="{FF2B5EF4-FFF2-40B4-BE49-F238E27FC236}">
                <a16:creationId xmlns:a16="http://schemas.microsoft.com/office/drawing/2014/main" id="{ECEAA6E3-1B84-5F4F-AA15-65CC04A1F3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4472" y="6419088"/>
            <a:ext cx="1152144" cy="183191"/>
          </a:xfrm>
          <a:prstGeom prst="rect">
            <a:avLst/>
          </a:prstGeom>
        </p:spPr>
      </p:pic>
    </p:spTree>
    <p:extLst>
      <p:ext uri="{BB962C8B-B14F-4D97-AF65-F5344CB8AC3E}">
        <p14:creationId xmlns:p14="http://schemas.microsoft.com/office/powerpoint/2010/main" val="25563948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sz="8000">
                <a:solidFill>
                  <a:schemeClr val="bg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lang="en-US" sz="1600" b="1" kern="1200" dirty="0">
                <a:solidFill>
                  <a:schemeClr val="bg1"/>
                </a:solidFill>
                <a:latin typeface="+mn-lt"/>
                <a:ea typeface="+mn-ea"/>
                <a:cs typeface="+mn-cs"/>
              </a:defRPr>
            </a:lvl1pPr>
            <a:lvl2pPr marL="0" indent="0" algn="l">
              <a:spcBef>
                <a:spcPts val="600"/>
              </a:spcBef>
              <a:spcAft>
                <a:spcPts val="0"/>
              </a:spcAft>
              <a:buFont typeface="Arial" panose="020B0604020202020204" pitchFamily="34" charset="0"/>
              <a:buNone/>
              <a:defRPr sz="1600" b="1">
                <a:solidFill>
                  <a:schemeClr val="bg1"/>
                </a:solidFill>
              </a:defRPr>
            </a:lvl2pPr>
            <a:lvl3pPr marL="180000" indent="-180000" algn="l">
              <a:spcAft>
                <a:spcPts val="0"/>
              </a:spcAft>
              <a:buFontTx/>
              <a:buNone/>
              <a:defRPr sz="1600" b="0">
                <a:solidFill>
                  <a:schemeClr val="bg1"/>
                </a:solidFill>
              </a:defRPr>
            </a:lvl3pPr>
            <a:lvl4pPr marL="360000" indent="-180000" algn="l">
              <a:spcAft>
                <a:spcPts val="0"/>
              </a:spcAft>
              <a:buFontTx/>
              <a:buNone/>
              <a:defRPr sz="1400">
                <a:solidFill>
                  <a:schemeClr val="bg1"/>
                </a:solidFill>
              </a:defRPr>
            </a:lvl4pPr>
            <a:lvl5pPr marL="360000" indent="-180000" algn="l">
              <a:spcAft>
                <a:spcPts val="0"/>
              </a:spcAft>
              <a:buFontTx/>
              <a:buNone/>
              <a:defRPr sz="1400" b="1">
                <a:solidFill>
                  <a:schemeClr val="bg1"/>
                </a:solidFill>
              </a:defRPr>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marL="0" lvl="1" indent="0" algn="l" defTabSz="914400" rtl="0" eaLnBrk="1" latinLnBrk="0" hangingPunct="1">
              <a:lnSpc>
                <a:spcPct val="110000"/>
              </a:lnSpc>
              <a:spcBef>
                <a:spcPts val="600"/>
              </a:spcBef>
              <a:spcAft>
                <a:spcPts val="0"/>
              </a:spcAft>
              <a:buClr>
                <a:schemeClr val="accent1"/>
              </a:buClr>
              <a:buFont typeface="Arial" panose="020B0604020202020204" pitchFamily="34" charset="0"/>
              <a:buNone/>
            </a:pPr>
            <a:r>
              <a:rPr lang="en-US" dirty="0"/>
              <a:t>Click to edit the contact</a:t>
            </a:r>
          </a:p>
          <a:p>
            <a:pPr lvl="1"/>
            <a:r>
              <a:rPr lang="en-US" dirty="0"/>
              <a:t>Name</a:t>
            </a:r>
          </a:p>
          <a:p>
            <a:pPr lvl="2"/>
            <a:r>
              <a:rPr lang="en-US" dirty="0"/>
              <a:t>Department</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2024-10-28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CAF3A8F5-231C-C244-A601-14611686B1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5188" y="6419088"/>
            <a:ext cx="1152000" cy="183168"/>
          </a:xfrm>
          <a:prstGeom prst="rect">
            <a:avLst/>
          </a:prstGeom>
        </p:spPr>
      </p:pic>
    </p:spTree>
    <p:extLst>
      <p:ext uri="{BB962C8B-B14F-4D97-AF65-F5344CB8AC3E}">
        <p14:creationId xmlns:p14="http://schemas.microsoft.com/office/powerpoint/2010/main" val="41007990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1219200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Full size picture</a:t>
            </a:r>
          </a:p>
        </p:txBody>
      </p:sp>
      <p:sp>
        <p:nvSpPr>
          <p:cNvPr id="2" name="Title">
            <a:extLst>
              <a:ext uri="{FF2B5EF4-FFF2-40B4-BE49-F238E27FC236}">
                <a16:creationId xmlns:a16="http://schemas.microsoft.com/office/drawing/2014/main" id="{3F142F7C-7BE3-40CB-8C53-6F7533073558}"/>
              </a:ext>
            </a:extLst>
          </p:cNvPr>
          <p:cNvSpPr>
            <a:spLocks noGrp="1"/>
          </p:cNvSpPr>
          <p:nvPr>
            <p:ph type="title" hasCustomPrompt="1"/>
          </p:nvPr>
        </p:nvSpPr>
        <p:spPr>
          <a:xfrm>
            <a:off x="1022400" y="1054100"/>
            <a:ext cx="9252000" cy="1491868"/>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009199822"/>
      </p:ext>
    </p:extLst>
  </p:cSld>
  <p:clrMapOvr>
    <a:masterClrMapping/>
  </p:clrMapOvr>
  <p:extLst>
    <p:ext uri="{DCECCB84-F9BA-43D5-87BE-67443E8EF086}">
      <p15:sldGuideLst xmlns:p15="http://schemas.microsoft.com/office/powerpoint/2012/main">
        <p15:guide id="1" pos="259" userDrawn="1">
          <p15:clr>
            <a:srgbClr val="65CEFF"/>
          </p15:clr>
        </p15:guide>
        <p15:guide id="9" pos="6472" userDrawn="1">
          <p15:clr>
            <a:srgbClr val="65CEFF"/>
          </p15:clr>
        </p15:guide>
        <p15:guide id="10" pos="7425" userDrawn="1">
          <p15:clr>
            <a:srgbClr val="65CEFF"/>
          </p15:clr>
        </p15:guide>
        <p15:guide id="12" orient="horz" pos="664"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5" name="Rectangle 4"/>
          <p:cNvSpPr/>
          <p:nvPr userDrawn="1"/>
        </p:nvSpPr>
        <p:spPr bwMode="white">
          <a:xfrm>
            <a:off x="1" y="0"/>
            <a:ext cx="12192000" cy="6858000"/>
          </a:xfrm>
          <a:prstGeom prst="rect">
            <a:avLst/>
          </a:prstGeom>
          <a:solidFill>
            <a:srgbClr val="1F3B62"/>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6" name="Rectangle 5"/>
          <p:cNvSpPr/>
          <p:nvPr userDrawn="1"/>
        </p:nvSpPr>
        <p:spPr bwMode="white">
          <a:xfrm>
            <a:off x="1" y="5088960"/>
            <a:ext cx="12192000" cy="1769040"/>
          </a:xfrm>
          <a:prstGeom prst="rect">
            <a:avLst/>
          </a:prstGeom>
          <a:solidFill>
            <a:srgbClr val="2E5790"/>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7" name="Rectangle 6"/>
          <p:cNvSpPr/>
          <p:nvPr userDrawn="1"/>
        </p:nvSpPr>
        <p:spPr bwMode="white">
          <a:xfrm>
            <a:off x="1" y="0"/>
            <a:ext cx="12192000" cy="1762560"/>
          </a:xfrm>
          <a:prstGeom prst="rect">
            <a:avLst/>
          </a:prstGeom>
          <a:solidFill>
            <a:srgbClr val="2E5790"/>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2" name="Title 1"/>
          <p:cNvSpPr>
            <a:spLocks noGrp="1"/>
          </p:cNvSpPr>
          <p:nvPr>
            <p:ph type="title" hasCustomPrompt="1"/>
          </p:nvPr>
        </p:nvSpPr>
        <p:spPr bwMode="black">
          <a:xfrm>
            <a:off x="963084" y="2616202"/>
            <a:ext cx="10363200" cy="1612900"/>
          </a:xfrm>
        </p:spPr>
        <p:txBody>
          <a:bodyPr anchor="ctr" anchorCtr="1"/>
          <a:lstStyle>
            <a:lvl1pPr algn="ctr">
              <a:defRPr sz="4800" b="1" cap="all">
                <a:solidFill>
                  <a:schemeClr val="bg1"/>
                </a:solidFill>
              </a:defRPr>
            </a:lvl1pPr>
          </a:lstStyle>
          <a:p>
            <a:r>
              <a:rPr lang="en-US" dirty="0"/>
              <a:t>Click to add </a:t>
            </a:r>
            <a:br>
              <a:rPr lang="en-US" dirty="0"/>
            </a:br>
            <a:r>
              <a:rPr lang="en-US" dirty="0"/>
              <a:t>Divider title</a:t>
            </a:r>
          </a:p>
        </p:txBody>
      </p:sp>
      <p:sp>
        <p:nvSpPr>
          <p:cNvPr id="3" name="Text Placeholder 2"/>
          <p:cNvSpPr>
            <a:spLocks noGrp="1"/>
          </p:cNvSpPr>
          <p:nvPr>
            <p:ph type="body" idx="1" hasCustomPrompt="1"/>
          </p:nvPr>
        </p:nvSpPr>
        <p:spPr bwMode="black">
          <a:xfrm>
            <a:off x="963084" y="2171702"/>
            <a:ext cx="10363200" cy="444500"/>
          </a:xfrm>
        </p:spPr>
        <p:txBody>
          <a:bodyPr anchor="b"/>
          <a:lstStyle>
            <a:lvl1pPr marL="0" indent="0" algn="ctr">
              <a:buNone/>
              <a:defRPr sz="2100">
                <a:solidFill>
                  <a:schemeClr val="bg1"/>
                </a:solidFill>
              </a:defRPr>
            </a:lvl1pPr>
            <a:lvl2pPr marL="609468" indent="0">
              <a:buNone/>
              <a:defRPr sz="2400"/>
            </a:lvl2pPr>
            <a:lvl3pPr marL="1218936" indent="0">
              <a:buNone/>
              <a:defRPr sz="2100"/>
            </a:lvl3pPr>
            <a:lvl4pPr marL="1828404" indent="0">
              <a:buNone/>
              <a:defRPr sz="1900"/>
            </a:lvl4pPr>
            <a:lvl5pPr marL="2437872" indent="0">
              <a:buNone/>
              <a:defRPr sz="1900"/>
            </a:lvl5pPr>
            <a:lvl6pPr marL="3047340" indent="0">
              <a:buNone/>
              <a:defRPr sz="1900"/>
            </a:lvl6pPr>
            <a:lvl7pPr marL="3656808" indent="0">
              <a:buNone/>
              <a:defRPr sz="1900"/>
            </a:lvl7pPr>
            <a:lvl8pPr marL="4266275" indent="0">
              <a:buNone/>
              <a:defRPr sz="1900"/>
            </a:lvl8pPr>
            <a:lvl9pPr marL="4875744" indent="0">
              <a:buNone/>
              <a:defRPr sz="1900"/>
            </a:lvl9pPr>
          </a:lstStyle>
          <a:p>
            <a:r>
              <a:rPr lang="en-US" dirty="0"/>
              <a:t>Click to add optional subtitle or running header</a:t>
            </a:r>
          </a:p>
        </p:txBody>
      </p:sp>
    </p:spTree>
    <p:extLst>
      <p:ext uri="{BB962C8B-B14F-4D97-AF65-F5344CB8AC3E}">
        <p14:creationId xmlns:p14="http://schemas.microsoft.com/office/powerpoint/2010/main" val="3624081947"/>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Title Gradient DB–Petrol 40p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6" name="Cognisphere" descr="A picture containing background pattern&#10;&#10;Description automatically generated">
            <a:extLst>
              <a:ext uri="{FF2B5EF4-FFF2-40B4-BE49-F238E27FC236}">
                <a16:creationId xmlns:a16="http://schemas.microsoft.com/office/drawing/2014/main" id="{DE598EC2-770B-4F85-A209-57F0E77094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34387269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891">
          <p15:clr>
            <a:srgbClr val="65CEFF"/>
          </p15:clr>
        </p15:guide>
        <p15:guide id="5" orient="horz" pos="3658">
          <p15:clr>
            <a:srgbClr val="65CEFF"/>
          </p15:clr>
        </p15:guide>
        <p15:guide id="6" orient="horz" pos="4157">
          <p15:clr>
            <a:srgbClr val="65CEFF"/>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Deep Blue 80pt">
    <p:bg>
      <p:bgRef idx="1001">
        <a:schemeClr val="bg2"/>
      </p:bgRef>
    </p:bg>
    <p:spTree>
      <p:nvGrpSpPr>
        <p:cNvPr id="1" name=""/>
        <p:cNvGrpSpPr/>
        <p:nvPr/>
      </p:nvGrpSpPr>
      <p:grpSpPr>
        <a:xfrm>
          <a:off x="0" y="0"/>
          <a:ext cx="0" cy="0"/>
          <a:chOff x="0" y="0"/>
          <a:chExt cx="0" cy="0"/>
        </a:xfrm>
      </p:grpSpPr>
      <p:pic>
        <p:nvPicPr>
          <p:cNvPr id="6" name="Cognisphere" descr="A picture containing fireworks, star, table, sky&#10;&#10;Description automatically generated">
            <a:extLst>
              <a:ext uri="{FF2B5EF4-FFF2-40B4-BE49-F238E27FC236}">
                <a16:creationId xmlns:a16="http://schemas.microsoft.com/office/drawing/2014/main" id="{591CD5A4-BDEB-4734-8FA5-5C3B4A08A4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grpSp>
        <p:nvGrpSpPr>
          <p:cNvPr id="7" name="guides">
            <a:extLst>
              <a:ext uri="{FF2B5EF4-FFF2-40B4-BE49-F238E27FC236}">
                <a16:creationId xmlns:a16="http://schemas.microsoft.com/office/drawing/2014/main" id="{53BE117E-CDD5-4342-8C0F-74E4ED307BBB}"/>
              </a:ext>
            </a:extLst>
          </p:cNvPr>
          <p:cNvGrpSpPr/>
          <p:nvPr userDrawn="1"/>
        </p:nvGrpSpPr>
        <p:grpSpPr>
          <a:xfrm>
            <a:off x="-218016" y="-216000"/>
            <a:ext cx="12630816" cy="7290000"/>
            <a:chOff x="-218016" y="-216000"/>
            <a:chExt cx="12630816" cy="7290000"/>
          </a:xfrm>
        </p:grpSpPr>
        <p:cxnSp>
          <p:nvCxnSpPr>
            <p:cNvPr id="8" name="Gerade Verbindung 2">
              <a:extLst>
                <a:ext uri="{FF2B5EF4-FFF2-40B4-BE49-F238E27FC236}">
                  <a16:creationId xmlns:a16="http://schemas.microsoft.com/office/drawing/2014/main" id="{B219785C-AE8F-854B-8046-BA6D1DA599F4}"/>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35">
              <a:extLst>
                <a:ext uri="{FF2B5EF4-FFF2-40B4-BE49-F238E27FC236}">
                  <a16:creationId xmlns:a16="http://schemas.microsoft.com/office/drawing/2014/main" id="{9529802F-08FD-294F-A76F-398E506DD589}"/>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6">
              <a:extLst>
                <a:ext uri="{FF2B5EF4-FFF2-40B4-BE49-F238E27FC236}">
                  <a16:creationId xmlns:a16="http://schemas.microsoft.com/office/drawing/2014/main" id="{239F0CC0-BAD1-6140-9068-7B4B3643E924}"/>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7">
              <a:extLst>
                <a:ext uri="{FF2B5EF4-FFF2-40B4-BE49-F238E27FC236}">
                  <a16:creationId xmlns:a16="http://schemas.microsoft.com/office/drawing/2014/main" id="{88BCB114-9238-C24F-998F-80ED043AF1D5}"/>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8">
              <a:extLst>
                <a:ext uri="{FF2B5EF4-FFF2-40B4-BE49-F238E27FC236}">
                  <a16:creationId xmlns:a16="http://schemas.microsoft.com/office/drawing/2014/main" id="{57D6E603-AE0D-FD4D-B83B-004B60126B4D}"/>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9">
              <a:extLst>
                <a:ext uri="{FF2B5EF4-FFF2-40B4-BE49-F238E27FC236}">
                  <a16:creationId xmlns:a16="http://schemas.microsoft.com/office/drawing/2014/main" id="{A5272C97-25A1-E64A-99C2-B1AEC71AB165}"/>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1">
              <a:extLst>
                <a:ext uri="{FF2B5EF4-FFF2-40B4-BE49-F238E27FC236}">
                  <a16:creationId xmlns:a16="http://schemas.microsoft.com/office/drawing/2014/main" id="{0EAF05FD-6D7D-BD42-9365-07362DBA8A0E}"/>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2">
              <a:extLst>
                <a:ext uri="{FF2B5EF4-FFF2-40B4-BE49-F238E27FC236}">
                  <a16:creationId xmlns:a16="http://schemas.microsoft.com/office/drawing/2014/main" id="{7B121FD7-F304-134A-B65C-21B9E641983F}"/>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3">
              <a:extLst>
                <a:ext uri="{FF2B5EF4-FFF2-40B4-BE49-F238E27FC236}">
                  <a16:creationId xmlns:a16="http://schemas.microsoft.com/office/drawing/2014/main" id="{01ADCDD8-6878-7F44-847A-7A90BAF42050}"/>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4">
              <a:extLst>
                <a:ext uri="{FF2B5EF4-FFF2-40B4-BE49-F238E27FC236}">
                  <a16:creationId xmlns:a16="http://schemas.microsoft.com/office/drawing/2014/main" id="{C6E9F728-C879-3149-AD93-E5C37D1E10DD}"/>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1">
              <a:extLst>
                <a:ext uri="{FF2B5EF4-FFF2-40B4-BE49-F238E27FC236}">
                  <a16:creationId xmlns:a16="http://schemas.microsoft.com/office/drawing/2014/main" id="{3231059F-5DC1-464B-870D-B5226B336D74}"/>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2">
              <a:extLst>
                <a:ext uri="{FF2B5EF4-FFF2-40B4-BE49-F238E27FC236}">
                  <a16:creationId xmlns:a16="http://schemas.microsoft.com/office/drawing/2014/main" id="{454E27F2-18EB-D240-9FBE-1559E915FEBB}"/>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3">
              <a:extLst>
                <a:ext uri="{FF2B5EF4-FFF2-40B4-BE49-F238E27FC236}">
                  <a16:creationId xmlns:a16="http://schemas.microsoft.com/office/drawing/2014/main" id="{EBE7F1AB-1666-F845-BCF2-C4D17A3F31A8}"/>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4">
              <a:extLst>
                <a:ext uri="{FF2B5EF4-FFF2-40B4-BE49-F238E27FC236}">
                  <a16:creationId xmlns:a16="http://schemas.microsoft.com/office/drawing/2014/main" id="{ADAA1130-3074-E04E-A8B1-3BBA4521B6C5}"/>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5">
              <a:extLst>
                <a:ext uri="{FF2B5EF4-FFF2-40B4-BE49-F238E27FC236}">
                  <a16:creationId xmlns:a16="http://schemas.microsoft.com/office/drawing/2014/main" id="{512BA223-DE19-A147-A0D0-B79B2964001B}"/>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6">
              <a:extLst>
                <a:ext uri="{FF2B5EF4-FFF2-40B4-BE49-F238E27FC236}">
                  <a16:creationId xmlns:a16="http://schemas.microsoft.com/office/drawing/2014/main" id="{8047752A-61E9-D84E-8808-F8C3E9FEFF07}"/>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8">
              <a:extLst>
                <a:ext uri="{FF2B5EF4-FFF2-40B4-BE49-F238E27FC236}">
                  <a16:creationId xmlns:a16="http://schemas.microsoft.com/office/drawing/2014/main" id="{543B7AB3-1C4F-0246-BB82-21A700A14E29}"/>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9">
              <a:extLst>
                <a:ext uri="{FF2B5EF4-FFF2-40B4-BE49-F238E27FC236}">
                  <a16:creationId xmlns:a16="http://schemas.microsoft.com/office/drawing/2014/main" id="{28799C5E-D158-204F-94B8-3F29F69AEC85}"/>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0">
              <a:extLst>
                <a:ext uri="{FF2B5EF4-FFF2-40B4-BE49-F238E27FC236}">
                  <a16:creationId xmlns:a16="http://schemas.microsoft.com/office/drawing/2014/main" id="{1B3ECE5A-332D-004A-B320-E4D936E10C02}"/>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1">
              <a:extLst>
                <a:ext uri="{FF2B5EF4-FFF2-40B4-BE49-F238E27FC236}">
                  <a16:creationId xmlns:a16="http://schemas.microsoft.com/office/drawing/2014/main" id="{B3E9FDB4-89F0-AA4F-BF1C-2409C78E1337}"/>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0262505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6109">
          <p15:clr>
            <a:srgbClr val="65CEFF"/>
          </p15:clr>
        </p15:guide>
        <p15:guide id="6" orient="horz" pos="3658">
          <p15:clr>
            <a:srgbClr val="65CEFF"/>
          </p15:clr>
        </p15:guide>
        <p15:guide id="7" orient="horz" pos="4157">
          <p15:clr>
            <a:srgbClr val="65CEFF"/>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grpSp>
        <p:nvGrpSpPr>
          <p:cNvPr id="8" name="guides">
            <a:extLst>
              <a:ext uri="{FF2B5EF4-FFF2-40B4-BE49-F238E27FC236}">
                <a16:creationId xmlns:a16="http://schemas.microsoft.com/office/drawing/2014/main" id="{3FCA14BA-240F-1C48-84AF-574C4EDD0882}"/>
              </a:ext>
            </a:extLst>
          </p:cNvPr>
          <p:cNvGrpSpPr/>
          <p:nvPr userDrawn="1"/>
        </p:nvGrpSpPr>
        <p:grpSpPr>
          <a:xfrm>
            <a:off x="-218016" y="-216000"/>
            <a:ext cx="12630816" cy="7290000"/>
            <a:chOff x="-218016" y="-216000"/>
            <a:chExt cx="12630816" cy="7290000"/>
          </a:xfrm>
        </p:grpSpPr>
        <p:cxnSp>
          <p:nvCxnSpPr>
            <p:cNvPr id="9" name="Gerade Verbindung 2">
              <a:extLst>
                <a:ext uri="{FF2B5EF4-FFF2-40B4-BE49-F238E27FC236}">
                  <a16:creationId xmlns:a16="http://schemas.microsoft.com/office/drawing/2014/main" id="{A27D0139-DEB5-EB40-B524-8AFC68AB878F}"/>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5">
              <a:extLst>
                <a:ext uri="{FF2B5EF4-FFF2-40B4-BE49-F238E27FC236}">
                  <a16:creationId xmlns:a16="http://schemas.microsoft.com/office/drawing/2014/main" id="{41AFACC4-FF0C-764D-B391-E58E0FDFAE19}"/>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6">
              <a:extLst>
                <a:ext uri="{FF2B5EF4-FFF2-40B4-BE49-F238E27FC236}">
                  <a16:creationId xmlns:a16="http://schemas.microsoft.com/office/drawing/2014/main" id="{4F1E145C-3AC4-104D-A098-4A9B2AC78152}"/>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7">
              <a:extLst>
                <a:ext uri="{FF2B5EF4-FFF2-40B4-BE49-F238E27FC236}">
                  <a16:creationId xmlns:a16="http://schemas.microsoft.com/office/drawing/2014/main" id="{EB7627AC-9C88-184D-A00F-EF45833556E3}"/>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8">
              <a:extLst>
                <a:ext uri="{FF2B5EF4-FFF2-40B4-BE49-F238E27FC236}">
                  <a16:creationId xmlns:a16="http://schemas.microsoft.com/office/drawing/2014/main" id="{1FF49C28-7FAD-2E43-B87C-F9AEED40F7C9}"/>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9">
              <a:extLst>
                <a:ext uri="{FF2B5EF4-FFF2-40B4-BE49-F238E27FC236}">
                  <a16:creationId xmlns:a16="http://schemas.microsoft.com/office/drawing/2014/main" id="{1EC6E20C-F73B-6743-8688-C2D7BECEE950}"/>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1">
              <a:extLst>
                <a:ext uri="{FF2B5EF4-FFF2-40B4-BE49-F238E27FC236}">
                  <a16:creationId xmlns:a16="http://schemas.microsoft.com/office/drawing/2014/main" id="{1E082B54-B227-7B49-B284-F9774FA2D0B0}"/>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2">
              <a:extLst>
                <a:ext uri="{FF2B5EF4-FFF2-40B4-BE49-F238E27FC236}">
                  <a16:creationId xmlns:a16="http://schemas.microsoft.com/office/drawing/2014/main" id="{3F3FD44E-6F76-6142-9A57-4F43BC62AB49}"/>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3">
              <a:extLst>
                <a:ext uri="{FF2B5EF4-FFF2-40B4-BE49-F238E27FC236}">
                  <a16:creationId xmlns:a16="http://schemas.microsoft.com/office/drawing/2014/main" id="{0539DDBE-5A7C-0343-BC88-7D442AF5227F}"/>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4">
              <a:extLst>
                <a:ext uri="{FF2B5EF4-FFF2-40B4-BE49-F238E27FC236}">
                  <a16:creationId xmlns:a16="http://schemas.microsoft.com/office/drawing/2014/main" id="{73411D37-CFD5-EC49-955B-E01CF3E6325B}"/>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1">
              <a:extLst>
                <a:ext uri="{FF2B5EF4-FFF2-40B4-BE49-F238E27FC236}">
                  <a16:creationId xmlns:a16="http://schemas.microsoft.com/office/drawing/2014/main" id="{3C6B3653-DE26-9E45-823D-88171F6A9C6D}"/>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2">
              <a:extLst>
                <a:ext uri="{FF2B5EF4-FFF2-40B4-BE49-F238E27FC236}">
                  <a16:creationId xmlns:a16="http://schemas.microsoft.com/office/drawing/2014/main" id="{32A999F3-9E92-4948-B75C-4413ECA7A21E}"/>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3">
              <a:extLst>
                <a:ext uri="{FF2B5EF4-FFF2-40B4-BE49-F238E27FC236}">
                  <a16:creationId xmlns:a16="http://schemas.microsoft.com/office/drawing/2014/main" id="{EDA33CE2-2587-004D-AF12-497BE4A5E6D9}"/>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4">
              <a:extLst>
                <a:ext uri="{FF2B5EF4-FFF2-40B4-BE49-F238E27FC236}">
                  <a16:creationId xmlns:a16="http://schemas.microsoft.com/office/drawing/2014/main" id="{D3117870-1D79-9341-838C-8B64EBF0DFB4}"/>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5">
              <a:extLst>
                <a:ext uri="{FF2B5EF4-FFF2-40B4-BE49-F238E27FC236}">
                  <a16:creationId xmlns:a16="http://schemas.microsoft.com/office/drawing/2014/main" id="{A588610C-DA7D-DA4E-846D-C3022F924908}"/>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6">
              <a:extLst>
                <a:ext uri="{FF2B5EF4-FFF2-40B4-BE49-F238E27FC236}">
                  <a16:creationId xmlns:a16="http://schemas.microsoft.com/office/drawing/2014/main" id="{89EE12E5-6ED9-7445-9810-C67CCF7ACC49}"/>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8">
              <a:extLst>
                <a:ext uri="{FF2B5EF4-FFF2-40B4-BE49-F238E27FC236}">
                  <a16:creationId xmlns:a16="http://schemas.microsoft.com/office/drawing/2014/main" id="{AFB12E0F-93B1-0C4A-A438-B6769B8533DF}"/>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9">
              <a:extLst>
                <a:ext uri="{FF2B5EF4-FFF2-40B4-BE49-F238E27FC236}">
                  <a16:creationId xmlns:a16="http://schemas.microsoft.com/office/drawing/2014/main" id="{297F5005-E5D7-A443-AE7D-FA9E8032291A}"/>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0">
              <a:extLst>
                <a:ext uri="{FF2B5EF4-FFF2-40B4-BE49-F238E27FC236}">
                  <a16:creationId xmlns:a16="http://schemas.microsoft.com/office/drawing/2014/main" id="{C2298A34-0F4C-7141-AE9A-87C1F8174F39}"/>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1">
              <a:extLst>
                <a:ext uri="{FF2B5EF4-FFF2-40B4-BE49-F238E27FC236}">
                  <a16:creationId xmlns:a16="http://schemas.microsoft.com/office/drawing/2014/main" id="{507678CE-1508-AC44-9E29-F530CD4EB9A9}"/>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6109">
          <p15:clr>
            <a:srgbClr val="65CEFF"/>
          </p15:clr>
        </p15:guide>
        <p15:guide id="6" orient="horz" pos="3658">
          <p15:clr>
            <a:srgbClr val="65CEFF"/>
          </p15:clr>
        </p15:guide>
        <p15:guide id="7" orient="horz" pos="4157">
          <p15:clr>
            <a:srgbClr val="65CEFF"/>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Deep Blue 40pt">
    <p:bg>
      <p:bgRef idx="1001">
        <a:schemeClr val="bg2"/>
      </p:bgRef>
    </p:bg>
    <p:spTree>
      <p:nvGrpSpPr>
        <p:cNvPr id="1" name=""/>
        <p:cNvGrpSpPr/>
        <p:nvPr/>
      </p:nvGrpSpPr>
      <p:grpSpPr>
        <a:xfrm>
          <a:off x="0" y="0"/>
          <a:ext cx="0" cy="0"/>
          <a:chOff x="0" y="0"/>
          <a:chExt cx="0" cy="0"/>
        </a:xfrm>
      </p:grpSpPr>
      <p:pic>
        <p:nvPicPr>
          <p:cNvPr id="30" name="Cognisphere" descr="Siemens Cognisphere on Deep Blue background">
            <a:extLst>
              <a:ext uri="{FF2B5EF4-FFF2-40B4-BE49-F238E27FC236}">
                <a16:creationId xmlns:a16="http://schemas.microsoft.com/office/drawing/2014/main" id="{FBBACCC7-9BFB-4DDF-A9E1-9C95ABD2599C}"/>
              </a:ext>
            </a:extLst>
          </p:cNvPr>
          <p:cNvPicPr>
            <a:picLocks noChangeAspect="1"/>
          </p:cNvPicPr>
          <p:nvPr userDrawn="1"/>
        </p:nvPicPr>
        <p:blipFill>
          <a:blip r:embed="rId2"/>
          <a:srcRect/>
          <a:stretch/>
        </p:blipFill>
        <p:spPr bwMode="invGray">
          <a:xfrm>
            <a:off x="693" y="0"/>
            <a:ext cx="12190615"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grpSp>
        <p:nvGrpSpPr>
          <p:cNvPr id="8" name="guides">
            <a:extLst>
              <a:ext uri="{FF2B5EF4-FFF2-40B4-BE49-F238E27FC236}">
                <a16:creationId xmlns:a16="http://schemas.microsoft.com/office/drawing/2014/main" id="{11467217-650A-124F-8AD4-C6500CB80433}"/>
              </a:ext>
            </a:extLst>
          </p:cNvPr>
          <p:cNvGrpSpPr/>
          <p:nvPr userDrawn="1"/>
        </p:nvGrpSpPr>
        <p:grpSpPr>
          <a:xfrm>
            <a:off x="-218016" y="-216000"/>
            <a:ext cx="12630816" cy="7290000"/>
            <a:chOff x="-218016" y="-216000"/>
            <a:chExt cx="12630816" cy="7290000"/>
          </a:xfrm>
        </p:grpSpPr>
        <p:cxnSp>
          <p:nvCxnSpPr>
            <p:cNvPr id="9" name="Gerade Verbindung 2">
              <a:extLst>
                <a:ext uri="{FF2B5EF4-FFF2-40B4-BE49-F238E27FC236}">
                  <a16:creationId xmlns:a16="http://schemas.microsoft.com/office/drawing/2014/main" id="{CC6EF851-9403-6340-8F90-76D658BB2433}"/>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5">
              <a:extLst>
                <a:ext uri="{FF2B5EF4-FFF2-40B4-BE49-F238E27FC236}">
                  <a16:creationId xmlns:a16="http://schemas.microsoft.com/office/drawing/2014/main" id="{80C5C015-4929-0F4A-8C7E-FDF7B3D5B0DC}"/>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6">
              <a:extLst>
                <a:ext uri="{FF2B5EF4-FFF2-40B4-BE49-F238E27FC236}">
                  <a16:creationId xmlns:a16="http://schemas.microsoft.com/office/drawing/2014/main" id="{5369C0D7-A503-804B-B5B8-31A0E310F04F}"/>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7">
              <a:extLst>
                <a:ext uri="{FF2B5EF4-FFF2-40B4-BE49-F238E27FC236}">
                  <a16:creationId xmlns:a16="http://schemas.microsoft.com/office/drawing/2014/main" id="{CB69E44C-EECC-D14A-AE40-D71BA5C0E4F8}"/>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8">
              <a:extLst>
                <a:ext uri="{FF2B5EF4-FFF2-40B4-BE49-F238E27FC236}">
                  <a16:creationId xmlns:a16="http://schemas.microsoft.com/office/drawing/2014/main" id="{7F3066DC-9573-924D-9157-0C4EF161093A}"/>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9">
              <a:extLst>
                <a:ext uri="{FF2B5EF4-FFF2-40B4-BE49-F238E27FC236}">
                  <a16:creationId xmlns:a16="http://schemas.microsoft.com/office/drawing/2014/main" id="{CC7DB519-9819-A345-8751-1909BF10847D}"/>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1">
              <a:extLst>
                <a:ext uri="{FF2B5EF4-FFF2-40B4-BE49-F238E27FC236}">
                  <a16:creationId xmlns:a16="http://schemas.microsoft.com/office/drawing/2014/main" id="{4BF147C4-DA96-0445-A905-FC088BA82836}"/>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2">
              <a:extLst>
                <a:ext uri="{FF2B5EF4-FFF2-40B4-BE49-F238E27FC236}">
                  <a16:creationId xmlns:a16="http://schemas.microsoft.com/office/drawing/2014/main" id="{C34F81D2-B29B-474C-873F-06C7174370DC}"/>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3">
              <a:extLst>
                <a:ext uri="{FF2B5EF4-FFF2-40B4-BE49-F238E27FC236}">
                  <a16:creationId xmlns:a16="http://schemas.microsoft.com/office/drawing/2014/main" id="{B0D0E1D5-D91F-3E47-BB34-13AECDD85B70}"/>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4">
              <a:extLst>
                <a:ext uri="{FF2B5EF4-FFF2-40B4-BE49-F238E27FC236}">
                  <a16:creationId xmlns:a16="http://schemas.microsoft.com/office/drawing/2014/main" id="{5B8D16E8-2D9D-F742-A230-5E5635E0DC17}"/>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1">
              <a:extLst>
                <a:ext uri="{FF2B5EF4-FFF2-40B4-BE49-F238E27FC236}">
                  <a16:creationId xmlns:a16="http://schemas.microsoft.com/office/drawing/2014/main" id="{8672C1B3-CF2D-144F-8E19-0562FBC5B94F}"/>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2">
              <a:extLst>
                <a:ext uri="{FF2B5EF4-FFF2-40B4-BE49-F238E27FC236}">
                  <a16:creationId xmlns:a16="http://schemas.microsoft.com/office/drawing/2014/main" id="{9FF95F11-969B-E04F-AE81-C60289C44EE2}"/>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3">
              <a:extLst>
                <a:ext uri="{FF2B5EF4-FFF2-40B4-BE49-F238E27FC236}">
                  <a16:creationId xmlns:a16="http://schemas.microsoft.com/office/drawing/2014/main" id="{D9BCA654-894A-F54B-AF84-ABEFE42F7DB2}"/>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4">
              <a:extLst>
                <a:ext uri="{FF2B5EF4-FFF2-40B4-BE49-F238E27FC236}">
                  <a16:creationId xmlns:a16="http://schemas.microsoft.com/office/drawing/2014/main" id="{3FB11018-F34B-2941-B5B5-4D730D79FF3B}"/>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5">
              <a:extLst>
                <a:ext uri="{FF2B5EF4-FFF2-40B4-BE49-F238E27FC236}">
                  <a16:creationId xmlns:a16="http://schemas.microsoft.com/office/drawing/2014/main" id="{030D7413-10FC-6542-A497-FAC885E2F118}"/>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6">
              <a:extLst>
                <a:ext uri="{FF2B5EF4-FFF2-40B4-BE49-F238E27FC236}">
                  <a16:creationId xmlns:a16="http://schemas.microsoft.com/office/drawing/2014/main" id="{680D773D-2470-8941-9957-F28B2D9B0128}"/>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8">
              <a:extLst>
                <a:ext uri="{FF2B5EF4-FFF2-40B4-BE49-F238E27FC236}">
                  <a16:creationId xmlns:a16="http://schemas.microsoft.com/office/drawing/2014/main" id="{AD063393-980D-3D44-8700-3669AB3CBDBD}"/>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9">
              <a:extLst>
                <a:ext uri="{FF2B5EF4-FFF2-40B4-BE49-F238E27FC236}">
                  <a16:creationId xmlns:a16="http://schemas.microsoft.com/office/drawing/2014/main" id="{21BACF4C-75A5-0843-AC2D-9D059A7AFF54}"/>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0">
              <a:extLst>
                <a:ext uri="{FF2B5EF4-FFF2-40B4-BE49-F238E27FC236}">
                  <a16:creationId xmlns:a16="http://schemas.microsoft.com/office/drawing/2014/main" id="{DDF07249-A2CD-184B-BFA6-CD7186D7911D}"/>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1">
              <a:extLst>
                <a:ext uri="{FF2B5EF4-FFF2-40B4-BE49-F238E27FC236}">
                  <a16:creationId xmlns:a16="http://schemas.microsoft.com/office/drawing/2014/main" id="{F53E876C-2E53-4F4D-8FD1-B8907D22866C}"/>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0249615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6109">
          <p15:clr>
            <a:srgbClr val="65CEFF"/>
          </p15:clr>
        </p15:guide>
        <p15:guide id="6" orient="horz" pos="3658">
          <p15:clr>
            <a:srgbClr val="65CEFF"/>
          </p15:clr>
        </p15:guide>
        <p15:guide id="7" orient="horz" pos="4157">
          <p15:clr>
            <a:srgbClr val="65CEFF"/>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Gradient DB–Petrol 80p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30" name="Cognisphere" descr="Siemens Cognisphere on Deep Blue Petrol gradient">
            <a:extLst>
              <a:ext uri="{FF2B5EF4-FFF2-40B4-BE49-F238E27FC236}">
                <a16:creationId xmlns:a16="http://schemas.microsoft.com/office/drawing/2014/main" id="{002D0274-5206-46B4-A2D9-3049BB94B149}"/>
              </a:ext>
            </a:extLst>
          </p:cNvPr>
          <p:cNvPicPr>
            <a:picLocks noChangeAspect="1"/>
          </p:cNvPicPr>
          <p:nvPr userDrawn="1"/>
        </p:nvPicPr>
        <p:blipFill>
          <a:blip r:embed="rId2"/>
          <a:srcRect/>
          <a:stretch/>
        </p:blipFill>
        <p:spPr bwMode="invGray">
          <a:xfrm>
            <a:off x="692" y="0"/>
            <a:ext cx="12190615"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80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grpSp>
        <p:nvGrpSpPr>
          <p:cNvPr id="8" name="Guides">
            <a:extLst>
              <a:ext uri="{FF2B5EF4-FFF2-40B4-BE49-F238E27FC236}">
                <a16:creationId xmlns:a16="http://schemas.microsoft.com/office/drawing/2014/main" id="{9487DC36-1970-CF49-9F03-FC6C0954379B}"/>
              </a:ext>
            </a:extLst>
          </p:cNvPr>
          <p:cNvGrpSpPr/>
          <p:nvPr userDrawn="1"/>
        </p:nvGrpSpPr>
        <p:grpSpPr>
          <a:xfrm>
            <a:off x="-218016" y="-216000"/>
            <a:ext cx="12630816" cy="7290000"/>
            <a:chOff x="-218016" y="-216000"/>
            <a:chExt cx="12630816" cy="7290000"/>
          </a:xfrm>
        </p:grpSpPr>
        <p:cxnSp>
          <p:nvCxnSpPr>
            <p:cNvPr id="9" name="Gerade Verbindung 2">
              <a:extLst>
                <a:ext uri="{FF2B5EF4-FFF2-40B4-BE49-F238E27FC236}">
                  <a16:creationId xmlns:a16="http://schemas.microsoft.com/office/drawing/2014/main" id="{D8FACA03-AC57-C140-B9DF-52F833EB676D}"/>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5">
              <a:extLst>
                <a:ext uri="{FF2B5EF4-FFF2-40B4-BE49-F238E27FC236}">
                  <a16:creationId xmlns:a16="http://schemas.microsoft.com/office/drawing/2014/main" id="{8705E40A-B21C-A848-A88C-3CD2CEB40BC0}"/>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6">
              <a:extLst>
                <a:ext uri="{FF2B5EF4-FFF2-40B4-BE49-F238E27FC236}">
                  <a16:creationId xmlns:a16="http://schemas.microsoft.com/office/drawing/2014/main" id="{840747FC-D86D-4B44-8D7B-62CF392D174C}"/>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7">
              <a:extLst>
                <a:ext uri="{FF2B5EF4-FFF2-40B4-BE49-F238E27FC236}">
                  <a16:creationId xmlns:a16="http://schemas.microsoft.com/office/drawing/2014/main" id="{81F71A6D-EE7F-F042-BAF0-1231FC0E342E}"/>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8">
              <a:extLst>
                <a:ext uri="{FF2B5EF4-FFF2-40B4-BE49-F238E27FC236}">
                  <a16:creationId xmlns:a16="http://schemas.microsoft.com/office/drawing/2014/main" id="{EA13CAC5-0AF5-E94B-88EB-F9D00727EC42}"/>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9">
              <a:extLst>
                <a:ext uri="{FF2B5EF4-FFF2-40B4-BE49-F238E27FC236}">
                  <a16:creationId xmlns:a16="http://schemas.microsoft.com/office/drawing/2014/main" id="{C6B6F9C9-0F30-614E-8E7E-4AE4EF9CBE0D}"/>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1">
              <a:extLst>
                <a:ext uri="{FF2B5EF4-FFF2-40B4-BE49-F238E27FC236}">
                  <a16:creationId xmlns:a16="http://schemas.microsoft.com/office/drawing/2014/main" id="{71B2DDC5-E6EA-6A40-AAC7-323F71D1E71A}"/>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2">
              <a:extLst>
                <a:ext uri="{FF2B5EF4-FFF2-40B4-BE49-F238E27FC236}">
                  <a16:creationId xmlns:a16="http://schemas.microsoft.com/office/drawing/2014/main" id="{57BC5CA6-6AE7-FE44-AE40-BA2A8217FE03}"/>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3">
              <a:extLst>
                <a:ext uri="{FF2B5EF4-FFF2-40B4-BE49-F238E27FC236}">
                  <a16:creationId xmlns:a16="http://schemas.microsoft.com/office/drawing/2014/main" id="{7D0AA762-2D27-9743-B114-6D9CC3F3F609}"/>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4">
              <a:extLst>
                <a:ext uri="{FF2B5EF4-FFF2-40B4-BE49-F238E27FC236}">
                  <a16:creationId xmlns:a16="http://schemas.microsoft.com/office/drawing/2014/main" id="{37470650-8342-F24B-94B3-AC3A78BFDD52}"/>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1">
              <a:extLst>
                <a:ext uri="{FF2B5EF4-FFF2-40B4-BE49-F238E27FC236}">
                  <a16:creationId xmlns:a16="http://schemas.microsoft.com/office/drawing/2014/main" id="{1C4A8AFF-32F0-D344-AF56-D16B0EDB0B1A}"/>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2">
              <a:extLst>
                <a:ext uri="{FF2B5EF4-FFF2-40B4-BE49-F238E27FC236}">
                  <a16:creationId xmlns:a16="http://schemas.microsoft.com/office/drawing/2014/main" id="{6750F8A9-FEF0-6E42-93CA-298D425CF395}"/>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3">
              <a:extLst>
                <a:ext uri="{FF2B5EF4-FFF2-40B4-BE49-F238E27FC236}">
                  <a16:creationId xmlns:a16="http://schemas.microsoft.com/office/drawing/2014/main" id="{910097E9-8125-B749-AE7D-3D190BC5F595}"/>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4">
              <a:extLst>
                <a:ext uri="{FF2B5EF4-FFF2-40B4-BE49-F238E27FC236}">
                  <a16:creationId xmlns:a16="http://schemas.microsoft.com/office/drawing/2014/main" id="{C4012EAE-333D-334E-B5D4-14D90F601CB0}"/>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5">
              <a:extLst>
                <a:ext uri="{FF2B5EF4-FFF2-40B4-BE49-F238E27FC236}">
                  <a16:creationId xmlns:a16="http://schemas.microsoft.com/office/drawing/2014/main" id="{341EB00F-D928-C048-ACB8-BAAB749CEAE6}"/>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6">
              <a:extLst>
                <a:ext uri="{FF2B5EF4-FFF2-40B4-BE49-F238E27FC236}">
                  <a16:creationId xmlns:a16="http://schemas.microsoft.com/office/drawing/2014/main" id="{AC93FB83-AAFF-7D43-A124-A5604F8F13C3}"/>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8">
              <a:extLst>
                <a:ext uri="{FF2B5EF4-FFF2-40B4-BE49-F238E27FC236}">
                  <a16:creationId xmlns:a16="http://schemas.microsoft.com/office/drawing/2014/main" id="{6F63377B-4A15-4B48-8DE4-BE11A54E55FD}"/>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9">
              <a:extLst>
                <a:ext uri="{FF2B5EF4-FFF2-40B4-BE49-F238E27FC236}">
                  <a16:creationId xmlns:a16="http://schemas.microsoft.com/office/drawing/2014/main" id="{2F7A02BE-DA3E-F549-96FB-3FE412DD650F}"/>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0">
              <a:extLst>
                <a:ext uri="{FF2B5EF4-FFF2-40B4-BE49-F238E27FC236}">
                  <a16:creationId xmlns:a16="http://schemas.microsoft.com/office/drawing/2014/main" id="{4FC1AB01-DAD2-214B-A2A7-F0C7F600CF9E}"/>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1">
              <a:extLst>
                <a:ext uri="{FF2B5EF4-FFF2-40B4-BE49-F238E27FC236}">
                  <a16:creationId xmlns:a16="http://schemas.microsoft.com/office/drawing/2014/main" id="{8A5EBAE4-07AE-1B4B-AAF7-1A498922F29A}"/>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8135914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6109">
          <p15:clr>
            <a:srgbClr val="65CEFF"/>
          </p15:clr>
        </p15:guide>
        <p15:guide id="6" orient="horz" pos="3658">
          <p15:clr>
            <a:srgbClr val="65CEFF"/>
          </p15:clr>
        </p15:guide>
        <p15:guide id="7" orient="horz" pos="4157">
          <p15:clr>
            <a:srgbClr val="65CEFF"/>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Gradient DB–Petrol 60p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29" name="Cognisphere" descr="Siemens Cognisphere on Deep Blue Petrol gradient">
            <a:extLst>
              <a:ext uri="{FF2B5EF4-FFF2-40B4-BE49-F238E27FC236}">
                <a16:creationId xmlns:a16="http://schemas.microsoft.com/office/drawing/2014/main" id="{BDD89FF8-6988-4458-B89A-C7ED61383A1A}"/>
              </a:ext>
            </a:extLst>
          </p:cNvPr>
          <p:cNvPicPr>
            <a:picLocks noChangeAspect="1"/>
          </p:cNvPicPr>
          <p:nvPr userDrawn="1"/>
        </p:nvPicPr>
        <p:blipFill>
          <a:blip r:embed="rId2"/>
          <a:srcRect/>
          <a:stretch/>
        </p:blipFill>
        <p:spPr bwMode="invGray">
          <a:xfrm>
            <a:off x="692" y="0"/>
            <a:ext cx="12190615"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1"/>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grpSp>
        <p:nvGrpSpPr>
          <p:cNvPr id="7" name="Guides">
            <a:extLst>
              <a:ext uri="{FF2B5EF4-FFF2-40B4-BE49-F238E27FC236}">
                <a16:creationId xmlns:a16="http://schemas.microsoft.com/office/drawing/2014/main" id="{E90418EA-439E-C346-89AE-093E39231237}"/>
              </a:ext>
            </a:extLst>
          </p:cNvPr>
          <p:cNvGrpSpPr/>
          <p:nvPr userDrawn="1"/>
        </p:nvGrpSpPr>
        <p:grpSpPr>
          <a:xfrm>
            <a:off x="-218016" y="-216000"/>
            <a:ext cx="12630816" cy="7290000"/>
            <a:chOff x="-218016" y="-216000"/>
            <a:chExt cx="12630816" cy="7290000"/>
          </a:xfrm>
        </p:grpSpPr>
        <p:cxnSp>
          <p:nvCxnSpPr>
            <p:cNvPr id="8" name="Gerade Verbindung 2">
              <a:extLst>
                <a:ext uri="{FF2B5EF4-FFF2-40B4-BE49-F238E27FC236}">
                  <a16:creationId xmlns:a16="http://schemas.microsoft.com/office/drawing/2014/main" id="{21F069CF-31E9-3E45-8F4B-29074DC650CF}"/>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35">
              <a:extLst>
                <a:ext uri="{FF2B5EF4-FFF2-40B4-BE49-F238E27FC236}">
                  <a16:creationId xmlns:a16="http://schemas.microsoft.com/office/drawing/2014/main" id="{3A90EDF3-90B1-C746-9C30-B9E93ED6A988}"/>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6">
              <a:extLst>
                <a:ext uri="{FF2B5EF4-FFF2-40B4-BE49-F238E27FC236}">
                  <a16:creationId xmlns:a16="http://schemas.microsoft.com/office/drawing/2014/main" id="{3DBA28D0-ED1D-F846-9CE9-1BC5B99F2BAD}"/>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7">
              <a:extLst>
                <a:ext uri="{FF2B5EF4-FFF2-40B4-BE49-F238E27FC236}">
                  <a16:creationId xmlns:a16="http://schemas.microsoft.com/office/drawing/2014/main" id="{8ECFB945-568D-D04F-A857-6852982A28A1}"/>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8">
              <a:extLst>
                <a:ext uri="{FF2B5EF4-FFF2-40B4-BE49-F238E27FC236}">
                  <a16:creationId xmlns:a16="http://schemas.microsoft.com/office/drawing/2014/main" id="{C4A5546A-4960-184A-A216-26E3656CCAEC}"/>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9">
              <a:extLst>
                <a:ext uri="{FF2B5EF4-FFF2-40B4-BE49-F238E27FC236}">
                  <a16:creationId xmlns:a16="http://schemas.microsoft.com/office/drawing/2014/main" id="{E8DB6C1D-B26C-4346-923C-2567B334B8C2}"/>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1">
              <a:extLst>
                <a:ext uri="{FF2B5EF4-FFF2-40B4-BE49-F238E27FC236}">
                  <a16:creationId xmlns:a16="http://schemas.microsoft.com/office/drawing/2014/main" id="{BB0009D2-FA01-094D-8128-7427728FF5B0}"/>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2">
              <a:extLst>
                <a:ext uri="{FF2B5EF4-FFF2-40B4-BE49-F238E27FC236}">
                  <a16:creationId xmlns:a16="http://schemas.microsoft.com/office/drawing/2014/main" id="{FBCFD0F1-7902-6341-AE46-E8AA771D1926}"/>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3">
              <a:extLst>
                <a:ext uri="{FF2B5EF4-FFF2-40B4-BE49-F238E27FC236}">
                  <a16:creationId xmlns:a16="http://schemas.microsoft.com/office/drawing/2014/main" id="{B1F27D2C-E8A5-3740-A854-B6EC5625B0D8}"/>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4">
              <a:extLst>
                <a:ext uri="{FF2B5EF4-FFF2-40B4-BE49-F238E27FC236}">
                  <a16:creationId xmlns:a16="http://schemas.microsoft.com/office/drawing/2014/main" id="{39DBE8F3-40DE-8546-A0DD-6F3C136B4328}"/>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1">
              <a:extLst>
                <a:ext uri="{FF2B5EF4-FFF2-40B4-BE49-F238E27FC236}">
                  <a16:creationId xmlns:a16="http://schemas.microsoft.com/office/drawing/2014/main" id="{7F30F992-8834-9543-A21F-5BE0601B757B}"/>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2">
              <a:extLst>
                <a:ext uri="{FF2B5EF4-FFF2-40B4-BE49-F238E27FC236}">
                  <a16:creationId xmlns:a16="http://schemas.microsoft.com/office/drawing/2014/main" id="{BEFFBB58-DF82-AC40-A0B9-800F973F830A}"/>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3">
              <a:extLst>
                <a:ext uri="{FF2B5EF4-FFF2-40B4-BE49-F238E27FC236}">
                  <a16:creationId xmlns:a16="http://schemas.microsoft.com/office/drawing/2014/main" id="{047CE196-FB38-6C4F-8879-01A7756A66B8}"/>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4">
              <a:extLst>
                <a:ext uri="{FF2B5EF4-FFF2-40B4-BE49-F238E27FC236}">
                  <a16:creationId xmlns:a16="http://schemas.microsoft.com/office/drawing/2014/main" id="{14526CE6-3EDA-BD4B-B225-721391B76AE9}"/>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5">
              <a:extLst>
                <a:ext uri="{FF2B5EF4-FFF2-40B4-BE49-F238E27FC236}">
                  <a16:creationId xmlns:a16="http://schemas.microsoft.com/office/drawing/2014/main" id="{ED32BE9E-9C38-E54E-ABF2-2B9F84C520E3}"/>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6">
              <a:extLst>
                <a:ext uri="{FF2B5EF4-FFF2-40B4-BE49-F238E27FC236}">
                  <a16:creationId xmlns:a16="http://schemas.microsoft.com/office/drawing/2014/main" id="{4744799A-927E-494A-949C-3976ED48E1E0}"/>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8">
              <a:extLst>
                <a:ext uri="{FF2B5EF4-FFF2-40B4-BE49-F238E27FC236}">
                  <a16:creationId xmlns:a16="http://schemas.microsoft.com/office/drawing/2014/main" id="{D30DBC60-7C5C-BE43-B61B-E6A951D49FF2}"/>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9">
              <a:extLst>
                <a:ext uri="{FF2B5EF4-FFF2-40B4-BE49-F238E27FC236}">
                  <a16:creationId xmlns:a16="http://schemas.microsoft.com/office/drawing/2014/main" id="{75EC92AF-918D-E242-8F09-8A7C7C94DC7B}"/>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0">
              <a:extLst>
                <a:ext uri="{FF2B5EF4-FFF2-40B4-BE49-F238E27FC236}">
                  <a16:creationId xmlns:a16="http://schemas.microsoft.com/office/drawing/2014/main" id="{40B21EA5-34CE-D449-BD78-7E35656782BD}"/>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1">
              <a:extLst>
                <a:ext uri="{FF2B5EF4-FFF2-40B4-BE49-F238E27FC236}">
                  <a16:creationId xmlns:a16="http://schemas.microsoft.com/office/drawing/2014/main" id="{EEF1AD41-D2FC-E14B-A057-19707596E031}"/>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31654260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6109">
          <p15:clr>
            <a:srgbClr val="65CEFF"/>
          </p15:clr>
        </p15:guide>
        <p15:guide id="6" orient="horz" pos="3658">
          <p15:clr>
            <a:srgbClr val="65CEFF"/>
          </p15:clr>
        </p15:guide>
        <p15:guide id="7" orient="horz" pos="4157">
          <p15:clr>
            <a:srgbClr val="65CEFF"/>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Gradient DB–Petrol 40p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29" name="Cognisphere" descr="Siemens Cognisphere on Deep Blue Petrol gradient">
            <a:extLst>
              <a:ext uri="{FF2B5EF4-FFF2-40B4-BE49-F238E27FC236}">
                <a16:creationId xmlns:a16="http://schemas.microsoft.com/office/drawing/2014/main" id="{50AF305F-3940-4001-AE3A-055F50976563}"/>
              </a:ext>
            </a:extLst>
          </p:cNvPr>
          <p:cNvPicPr>
            <a:picLocks noChangeAspect="1"/>
          </p:cNvPicPr>
          <p:nvPr userDrawn="1"/>
        </p:nvPicPr>
        <p:blipFill>
          <a:blip r:embed="rId2"/>
          <a:srcRect/>
          <a:stretch/>
        </p:blipFill>
        <p:spPr bwMode="invGray">
          <a:xfrm>
            <a:off x="692" y="0"/>
            <a:ext cx="12190615"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grpSp>
        <p:nvGrpSpPr>
          <p:cNvPr id="7" name="Guides">
            <a:extLst>
              <a:ext uri="{FF2B5EF4-FFF2-40B4-BE49-F238E27FC236}">
                <a16:creationId xmlns:a16="http://schemas.microsoft.com/office/drawing/2014/main" id="{F79E4775-239E-A84F-845E-D235A3A59E1B}"/>
              </a:ext>
            </a:extLst>
          </p:cNvPr>
          <p:cNvGrpSpPr/>
          <p:nvPr userDrawn="1"/>
        </p:nvGrpSpPr>
        <p:grpSpPr>
          <a:xfrm>
            <a:off x="-218016" y="-216000"/>
            <a:ext cx="12630816" cy="7290000"/>
            <a:chOff x="-218016" y="-216000"/>
            <a:chExt cx="12630816" cy="7290000"/>
          </a:xfrm>
        </p:grpSpPr>
        <p:cxnSp>
          <p:nvCxnSpPr>
            <p:cNvPr id="8" name="Gerade Verbindung 2">
              <a:extLst>
                <a:ext uri="{FF2B5EF4-FFF2-40B4-BE49-F238E27FC236}">
                  <a16:creationId xmlns:a16="http://schemas.microsoft.com/office/drawing/2014/main" id="{435104E1-20CA-D04D-B5A3-BD258708C6D6}"/>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35">
              <a:extLst>
                <a:ext uri="{FF2B5EF4-FFF2-40B4-BE49-F238E27FC236}">
                  <a16:creationId xmlns:a16="http://schemas.microsoft.com/office/drawing/2014/main" id="{36BC61CF-6771-BC48-9F0B-8CC4E193F041}"/>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6">
              <a:extLst>
                <a:ext uri="{FF2B5EF4-FFF2-40B4-BE49-F238E27FC236}">
                  <a16:creationId xmlns:a16="http://schemas.microsoft.com/office/drawing/2014/main" id="{ADE2FC6A-B11B-2A41-9E89-DBE560DE1EDF}"/>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7">
              <a:extLst>
                <a:ext uri="{FF2B5EF4-FFF2-40B4-BE49-F238E27FC236}">
                  <a16:creationId xmlns:a16="http://schemas.microsoft.com/office/drawing/2014/main" id="{AD6F8205-6262-1442-85DA-F3A142E11662}"/>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8">
              <a:extLst>
                <a:ext uri="{FF2B5EF4-FFF2-40B4-BE49-F238E27FC236}">
                  <a16:creationId xmlns:a16="http://schemas.microsoft.com/office/drawing/2014/main" id="{2AF1C584-16E2-4B4B-92F0-190472A03592}"/>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9">
              <a:extLst>
                <a:ext uri="{FF2B5EF4-FFF2-40B4-BE49-F238E27FC236}">
                  <a16:creationId xmlns:a16="http://schemas.microsoft.com/office/drawing/2014/main" id="{E3A28370-AD1B-3D47-BA38-46BE96392B75}"/>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1">
              <a:extLst>
                <a:ext uri="{FF2B5EF4-FFF2-40B4-BE49-F238E27FC236}">
                  <a16:creationId xmlns:a16="http://schemas.microsoft.com/office/drawing/2014/main" id="{43454CC4-3CDE-E546-B65D-353F316CDAF3}"/>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2">
              <a:extLst>
                <a:ext uri="{FF2B5EF4-FFF2-40B4-BE49-F238E27FC236}">
                  <a16:creationId xmlns:a16="http://schemas.microsoft.com/office/drawing/2014/main" id="{ED9CD9BE-49DA-4840-98FB-5EBEDC449CF1}"/>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3">
              <a:extLst>
                <a:ext uri="{FF2B5EF4-FFF2-40B4-BE49-F238E27FC236}">
                  <a16:creationId xmlns:a16="http://schemas.microsoft.com/office/drawing/2014/main" id="{1DC9B90C-5777-4E44-B1A3-BC59812F6202}"/>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4">
              <a:extLst>
                <a:ext uri="{FF2B5EF4-FFF2-40B4-BE49-F238E27FC236}">
                  <a16:creationId xmlns:a16="http://schemas.microsoft.com/office/drawing/2014/main" id="{CB751049-808E-854B-A60C-568389B6DD24}"/>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1">
              <a:extLst>
                <a:ext uri="{FF2B5EF4-FFF2-40B4-BE49-F238E27FC236}">
                  <a16:creationId xmlns:a16="http://schemas.microsoft.com/office/drawing/2014/main" id="{A4F89BE9-D040-FD43-8641-5B54F5D6631A}"/>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2">
              <a:extLst>
                <a:ext uri="{FF2B5EF4-FFF2-40B4-BE49-F238E27FC236}">
                  <a16:creationId xmlns:a16="http://schemas.microsoft.com/office/drawing/2014/main" id="{C1CC7E88-8978-6B4F-B1D2-8E2C64131E15}"/>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3">
              <a:extLst>
                <a:ext uri="{FF2B5EF4-FFF2-40B4-BE49-F238E27FC236}">
                  <a16:creationId xmlns:a16="http://schemas.microsoft.com/office/drawing/2014/main" id="{E2A80A3F-78BA-3540-8809-6B4DE596277D}"/>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4">
              <a:extLst>
                <a:ext uri="{FF2B5EF4-FFF2-40B4-BE49-F238E27FC236}">
                  <a16:creationId xmlns:a16="http://schemas.microsoft.com/office/drawing/2014/main" id="{96DEC1E5-A393-1544-9AB2-3C719722E5A8}"/>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5">
              <a:extLst>
                <a:ext uri="{FF2B5EF4-FFF2-40B4-BE49-F238E27FC236}">
                  <a16:creationId xmlns:a16="http://schemas.microsoft.com/office/drawing/2014/main" id="{48ECE8D5-8C8D-3E43-9385-4587CF2AA2AE}"/>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6">
              <a:extLst>
                <a:ext uri="{FF2B5EF4-FFF2-40B4-BE49-F238E27FC236}">
                  <a16:creationId xmlns:a16="http://schemas.microsoft.com/office/drawing/2014/main" id="{FA540B43-8E64-1247-9616-2A32B31181F4}"/>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8">
              <a:extLst>
                <a:ext uri="{FF2B5EF4-FFF2-40B4-BE49-F238E27FC236}">
                  <a16:creationId xmlns:a16="http://schemas.microsoft.com/office/drawing/2014/main" id="{11069C9F-6D92-2444-B1E2-0787D4415E1A}"/>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9">
              <a:extLst>
                <a:ext uri="{FF2B5EF4-FFF2-40B4-BE49-F238E27FC236}">
                  <a16:creationId xmlns:a16="http://schemas.microsoft.com/office/drawing/2014/main" id="{C3CF25DD-CDCB-EA43-A568-C58D2AA263EC}"/>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0">
              <a:extLst>
                <a:ext uri="{FF2B5EF4-FFF2-40B4-BE49-F238E27FC236}">
                  <a16:creationId xmlns:a16="http://schemas.microsoft.com/office/drawing/2014/main" id="{D5B4F7B4-66A3-5B40-AD79-508452210EC0}"/>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1">
              <a:extLst>
                <a:ext uri="{FF2B5EF4-FFF2-40B4-BE49-F238E27FC236}">
                  <a16:creationId xmlns:a16="http://schemas.microsoft.com/office/drawing/2014/main" id="{F0AC01D0-DA1C-1F41-83AC-7F42128DBD3F}"/>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8455336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6109">
          <p15:clr>
            <a:srgbClr val="65CEFF"/>
          </p15:clr>
        </p15:guide>
        <p15:guide id="6" orient="horz" pos="3658">
          <p15:clr>
            <a:srgbClr val="65CEFF"/>
          </p15:clr>
        </p15:guide>
        <p15:guide id="7" orient="horz" pos="4157">
          <p15:clr>
            <a:srgbClr val="65CEFF"/>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picture dark 48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grpSp>
        <p:nvGrpSpPr>
          <p:cNvPr id="9" name="Gruppieren 3">
            <a:extLst>
              <a:ext uri="{FF2B5EF4-FFF2-40B4-BE49-F238E27FC236}">
                <a16:creationId xmlns:a16="http://schemas.microsoft.com/office/drawing/2014/main" id="{5D30B7E0-C85E-6343-8944-7F90B99F2CE0}"/>
              </a:ext>
            </a:extLst>
          </p:cNvPr>
          <p:cNvGrpSpPr/>
          <p:nvPr userDrawn="1"/>
        </p:nvGrpSpPr>
        <p:grpSpPr>
          <a:xfrm>
            <a:off x="-218016" y="-216000"/>
            <a:ext cx="12630816" cy="7290000"/>
            <a:chOff x="-218016" y="-216000"/>
            <a:chExt cx="12630816" cy="7290000"/>
          </a:xfrm>
        </p:grpSpPr>
        <p:cxnSp>
          <p:nvCxnSpPr>
            <p:cNvPr id="10" name="Gerade Verbindung 2">
              <a:extLst>
                <a:ext uri="{FF2B5EF4-FFF2-40B4-BE49-F238E27FC236}">
                  <a16:creationId xmlns:a16="http://schemas.microsoft.com/office/drawing/2014/main" id="{F705732E-D79D-4A4F-82DB-67CEA9D03383}"/>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5">
              <a:extLst>
                <a:ext uri="{FF2B5EF4-FFF2-40B4-BE49-F238E27FC236}">
                  <a16:creationId xmlns:a16="http://schemas.microsoft.com/office/drawing/2014/main" id="{01FA6CCA-6D59-4B4B-8335-87F158D36616}"/>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6">
              <a:extLst>
                <a:ext uri="{FF2B5EF4-FFF2-40B4-BE49-F238E27FC236}">
                  <a16:creationId xmlns:a16="http://schemas.microsoft.com/office/drawing/2014/main" id="{DE1BF37B-9892-B040-8DE8-EA304F744305}"/>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7">
              <a:extLst>
                <a:ext uri="{FF2B5EF4-FFF2-40B4-BE49-F238E27FC236}">
                  <a16:creationId xmlns:a16="http://schemas.microsoft.com/office/drawing/2014/main" id="{060DDA3E-B1B8-C446-86F9-F130E869C8CC}"/>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8">
              <a:extLst>
                <a:ext uri="{FF2B5EF4-FFF2-40B4-BE49-F238E27FC236}">
                  <a16:creationId xmlns:a16="http://schemas.microsoft.com/office/drawing/2014/main" id="{42EC57E9-7B35-3741-8588-A05DDAC5C98B}"/>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9">
              <a:extLst>
                <a:ext uri="{FF2B5EF4-FFF2-40B4-BE49-F238E27FC236}">
                  <a16:creationId xmlns:a16="http://schemas.microsoft.com/office/drawing/2014/main" id="{260F2B5B-238A-6A40-8E9B-45EC6A84F817}"/>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1">
              <a:extLst>
                <a:ext uri="{FF2B5EF4-FFF2-40B4-BE49-F238E27FC236}">
                  <a16:creationId xmlns:a16="http://schemas.microsoft.com/office/drawing/2014/main" id="{B3A88516-B767-8141-9598-4B23AAC49FE3}"/>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2">
              <a:extLst>
                <a:ext uri="{FF2B5EF4-FFF2-40B4-BE49-F238E27FC236}">
                  <a16:creationId xmlns:a16="http://schemas.microsoft.com/office/drawing/2014/main" id="{FC54BFC2-D830-8E40-BEF9-EFB21E87AF12}"/>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3">
              <a:extLst>
                <a:ext uri="{FF2B5EF4-FFF2-40B4-BE49-F238E27FC236}">
                  <a16:creationId xmlns:a16="http://schemas.microsoft.com/office/drawing/2014/main" id="{32789D0A-E6DD-404C-971A-120E4AF8D355}"/>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4">
              <a:extLst>
                <a:ext uri="{FF2B5EF4-FFF2-40B4-BE49-F238E27FC236}">
                  <a16:creationId xmlns:a16="http://schemas.microsoft.com/office/drawing/2014/main" id="{2459A730-5723-894A-8BDA-96768FFECF93}"/>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1">
              <a:extLst>
                <a:ext uri="{FF2B5EF4-FFF2-40B4-BE49-F238E27FC236}">
                  <a16:creationId xmlns:a16="http://schemas.microsoft.com/office/drawing/2014/main" id="{F9590959-0A34-394F-99A2-898EFFC730C9}"/>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2">
              <a:extLst>
                <a:ext uri="{FF2B5EF4-FFF2-40B4-BE49-F238E27FC236}">
                  <a16:creationId xmlns:a16="http://schemas.microsoft.com/office/drawing/2014/main" id="{A99E8866-0E23-D841-BA58-999CCF3195E4}"/>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3">
              <a:extLst>
                <a:ext uri="{FF2B5EF4-FFF2-40B4-BE49-F238E27FC236}">
                  <a16:creationId xmlns:a16="http://schemas.microsoft.com/office/drawing/2014/main" id="{2AA76DB6-0211-AB42-A84E-26B86866ECD7}"/>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4">
              <a:extLst>
                <a:ext uri="{FF2B5EF4-FFF2-40B4-BE49-F238E27FC236}">
                  <a16:creationId xmlns:a16="http://schemas.microsoft.com/office/drawing/2014/main" id="{0E1812C7-0AD1-D84C-97F8-4D5E6F7DE0F2}"/>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5">
              <a:extLst>
                <a:ext uri="{FF2B5EF4-FFF2-40B4-BE49-F238E27FC236}">
                  <a16:creationId xmlns:a16="http://schemas.microsoft.com/office/drawing/2014/main" id="{E7FE5640-3A2B-BF44-B165-1C2CF46ECB2E}"/>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6">
              <a:extLst>
                <a:ext uri="{FF2B5EF4-FFF2-40B4-BE49-F238E27FC236}">
                  <a16:creationId xmlns:a16="http://schemas.microsoft.com/office/drawing/2014/main" id="{966A8BEB-0E3A-5A4D-BD6F-528214AF1B28}"/>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8">
              <a:extLst>
                <a:ext uri="{FF2B5EF4-FFF2-40B4-BE49-F238E27FC236}">
                  <a16:creationId xmlns:a16="http://schemas.microsoft.com/office/drawing/2014/main" id="{2D75810E-B376-D24D-97AC-17F279F9BFB7}"/>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9">
              <a:extLst>
                <a:ext uri="{FF2B5EF4-FFF2-40B4-BE49-F238E27FC236}">
                  <a16:creationId xmlns:a16="http://schemas.microsoft.com/office/drawing/2014/main" id="{EC8BCC0A-86D7-7743-B0DE-6EE7746FFAC8}"/>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0">
              <a:extLst>
                <a:ext uri="{FF2B5EF4-FFF2-40B4-BE49-F238E27FC236}">
                  <a16:creationId xmlns:a16="http://schemas.microsoft.com/office/drawing/2014/main" id="{9D08D5ED-5ED5-494E-A99D-4F64ADE315B6}"/>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1">
              <a:extLst>
                <a:ext uri="{FF2B5EF4-FFF2-40B4-BE49-F238E27FC236}">
                  <a16:creationId xmlns:a16="http://schemas.microsoft.com/office/drawing/2014/main" id="{5E9CD1B1-1E44-C642-90E9-70693D84761D}"/>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40990781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109">
          <p15:clr>
            <a:srgbClr val="65CEFF"/>
          </p15:clr>
        </p15:guide>
        <p15:guide id="3" pos="7416" userDrawn="1">
          <p15:clr>
            <a:srgbClr val="65CEFF"/>
          </p15:clr>
        </p15:guide>
        <p15:guide id="4" orient="horz" pos="2206">
          <p15:clr>
            <a:srgbClr val="65CEFF"/>
          </p15:clr>
        </p15:guide>
        <p15:guide id="6" orient="horz" pos="4157">
          <p15:clr>
            <a:srgbClr val="65CEFF"/>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picture dark 40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grpSp>
        <p:nvGrpSpPr>
          <p:cNvPr id="9" name="Gruppieren 3">
            <a:extLst>
              <a:ext uri="{FF2B5EF4-FFF2-40B4-BE49-F238E27FC236}">
                <a16:creationId xmlns:a16="http://schemas.microsoft.com/office/drawing/2014/main" id="{56AAC322-A587-0D44-9CDC-7DA011D994FD}"/>
              </a:ext>
            </a:extLst>
          </p:cNvPr>
          <p:cNvGrpSpPr/>
          <p:nvPr userDrawn="1"/>
        </p:nvGrpSpPr>
        <p:grpSpPr>
          <a:xfrm>
            <a:off x="-218016" y="-216000"/>
            <a:ext cx="12630816" cy="7290000"/>
            <a:chOff x="-218016" y="-216000"/>
            <a:chExt cx="12630816" cy="7290000"/>
          </a:xfrm>
        </p:grpSpPr>
        <p:cxnSp>
          <p:nvCxnSpPr>
            <p:cNvPr id="10" name="Gerade Verbindung 2">
              <a:extLst>
                <a:ext uri="{FF2B5EF4-FFF2-40B4-BE49-F238E27FC236}">
                  <a16:creationId xmlns:a16="http://schemas.microsoft.com/office/drawing/2014/main" id="{CC8EC03B-39C5-0E45-AD0F-DE2479FFECB9}"/>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5">
              <a:extLst>
                <a:ext uri="{FF2B5EF4-FFF2-40B4-BE49-F238E27FC236}">
                  <a16:creationId xmlns:a16="http://schemas.microsoft.com/office/drawing/2014/main" id="{A5B8C075-D469-5945-8A81-FECAB28B4205}"/>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6">
              <a:extLst>
                <a:ext uri="{FF2B5EF4-FFF2-40B4-BE49-F238E27FC236}">
                  <a16:creationId xmlns:a16="http://schemas.microsoft.com/office/drawing/2014/main" id="{9E6D37D9-3301-F54F-9272-9D252A6EC58C}"/>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7">
              <a:extLst>
                <a:ext uri="{FF2B5EF4-FFF2-40B4-BE49-F238E27FC236}">
                  <a16:creationId xmlns:a16="http://schemas.microsoft.com/office/drawing/2014/main" id="{595EA0FA-9501-B547-8135-2C3BC9966CA4}"/>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8">
              <a:extLst>
                <a:ext uri="{FF2B5EF4-FFF2-40B4-BE49-F238E27FC236}">
                  <a16:creationId xmlns:a16="http://schemas.microsoft.com/office/drawing/2014/main" id="{11D6F0E7-49AB-0E44-A424-AE9E809C800E}"/>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9">
              <a:extLst>
                <a:ext uri="{FF2B5EF4-FFF2-40B4-BE49-F238E27FC236}">
                  <a16:creationId xmlns:a16="http://schemas.microsoft.com/office/drawing/2014/main" id="{B8241830-918C-D640-9D55-215C3DE4BED6}"/>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1">
              <a:extLst>
                <a:ext uri="{FF2B5EF4-FFF2-40B4-BE49-F238E27FC236}">
                  <a16:creationId xmlns:a16="http://schemas.microsoft.com/office/drawing/2014/main" id="{1968923F-80FF-8A45-A7BA-12B93FD3E61A}"/>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2">
              <a:extLst>
                <a:ext uri="{FF2B5EF4-FFF2-40B4-BE49-F238E27FC236}">
                  <a16:creationId xmlns:a16="http://schemas.microsoft.com/office/drawing/2014/main" id="{9120F0CB-3F89-FD48-8828-371EFE6E64A5}"/>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3">
              <a:extLst>
                <a:ext uri="{FF2B5EF4-FFF2-40B4-BE49-F238E27FC236}">
                  <a16:creationId xmlns:a16="http://schemas.microsoft.com/office/drawing/2014/main" id="{AE5F0138-FE18-2447-9206-3096D156DCA7}"/>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4">
              <a:extLst>
                <a:ext uri="{FF2B5EF4-FFF2-40B4-BE49-F238E27FC236}">
                  <a16:creationId xmlns:a16="http://schemas.microsoft.com/office/drawing/2014/main" id="{83C7C61E-04DA-5549-B482-33FC7E0BDEF5}"/>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1">
              <a:extLst>
                <a:ext uri="{FF2B5EF4-FFF2-40B4-BE49-F238E27FC236}">
                  <a16:creationId xmlns:a16="http://schemas.microsoft.com/office/drawing/2014/main" id="{FA4769DE-B43A-964E-BFA9-FFA182F859A9}"/>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2">
              <a:extLst>
                <a:ext uri="{FF2B5EF4-FFF2-40B4-BE49-F238E27FC236}">
                  <a16:creationId xmlns:a16="http://schemas.microsoft.com/office/drawing/2014/main" id="{91E17DAC-840F-CE4F-93D6-9BD633AB24FA}"/>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3">
              <a:extLst>
                <a:ext uri="{FF2B5EF4-FFF2-40B4-BE49-F238E27FC236}">
                  <a16:creationId xmlns:a16="http://schemas.microsoft.com/office/drawing/2014/main" id="{075373C4-4D07-E84D-BA6C-1B009B58C60F}"/>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4">
              <a:extLst>
                <a:ext uri="{FF2B5EF4-FFF2-40B4-BE49-F238E27FC236}">
                  <a16:creationId xmlns:a16="http://schemas.microsoft.com/office/drawing/2014/main" id="{491EE608-7320-F042-856E-432165CE7594}"/>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5">
              <a:extLst>
                <a:ext uri="{FF2B5EF4-FFF2-40B4-BE49-F238E27FC236}">
                  <a16:creationId xmlns:a16="http://schemas.microsoft.com/office/drawing/2014/main" id="{46F3B282-50D5-114A-81CE-18E1B86FAFA7}"/>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6">
              <a:extLst>
                <a:ext uri="{FF2B5EF4-FFF2-40B4-BE49-F238E27FC236}">
                  <a16:creationId xmlns:a16="http://schemas.microsoft.com/office/drawing/2014/main" id="{3D183DD2-9850-F84D-A98F-EABE4BCEED5C}"/>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8">
              <a:extLst>
                <a:ext uri="{FF2B5EF4-FFF2-40B4-BE49-F238E27FC236}">
                  <a16:creationId xmlns:a16="http://schemas.microsoft.com/office/drawing/2014/main" id="{CCD88A22-6F41-C44E-8743-8B6862A5793B}"/>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9">
              <a:extLst>
                <a:ext uri="{FF2B5EF4-FFF2-40B4-BE49-F238E27FC236}">
                  <a16:creationId xmlns:a16="http://schemas.microsoft.com/office/drawing/2014/main" id="{EC234909-56D8-D848-B9F0-3A5FD9C95AC1}"/>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0">
              <a:extLst>
                <a:ext uri="{FF2B5EF4-FFF2-40B4-BE49-F238E27FC236}">
                  <a16:creationId xmlns:a16="http://schemas.microsoft.com/office/drawing/2014/main" id="{3B01C128-FD60-F642-BEC5-B533A2278417}"/>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1">
              <a:extLst>
                <a:ext uri="{FF2B5EF4-FFF2-40B4-BE49-F238E27FC236}">
                  <a16:creationId xmlns:a16="http://schemas.microsoft.com/office/drawing/2014/main" id="{25F553AF-29EC-E14F-B878-AF579864F84D}"/>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2184751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109">
          <p15:clr>
            <a:srgbClr val="65CEFF"/>
          </p15:clr>
        </p15:guide>
        <p15:guide id="4" orient="horz" pos="2206">
          <p15:clr>
            <a:srgbClr val="65CEFF"/>
          </p15:clr>
        </p15:guide>
        <p15:guide id="6" orient="horz" pos="4157">
          <p15:clr>
            <a:srgbClr val="65CE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0"/>
            <a:ext cx="6156275" cy="2215991"/>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0" y="1054100"/>
            <a:ext cx="3744000" cy="5113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14279886"/>
      </p:ext>
    </p:extLst>
  </p:cSld>
  <p:clrMapOvr>
    <a:masterClrMapping/>
  </p:clrMapOvr>
  <p:extLst>
    <p:ext uri="{DCECCB84-F9BA-43D5-87BE-67443E8EF086}">
      <p15:sldGuideLst xmlns:p15="http://schemas.microsoft.com/office/powerpoint/2012/main">
        <p15:guide id="1" pos="259" userDrawn="1">
          <p15:clr>
            <a:srgbClr val="65CEFF"/>
          </p15:clr>
        </p15:guide>
        <p15:guide id="2" pos="4522" userDrawn="1">
          <p15:clr>
            <a:srgbClr val="65CEFF"/>
          </p15:clr>
        </p15:guide>
        <p15:guide id="3" pos="4794" userDrawn="1">
          <p15:clr>
            <a:srgbClr val="65CEFF"/>
          </p15:clr>
        </p15:guide>
        <p15:guide id="4" pos="5066" userDrawn="1">
          <p15:clr>
            <a:srgbClr val="65CEFF"/>
          </p15:clr>
        </p15:guide>
        <p15:guide id="5" pos="6472" userDrawn="1">
          <p15:clr>
            <a:srgbClr val="65CEFF"/>
          </p15:clr>
        </p15:guide>
        <p15:guide id="6" pos="7425" userDrawn="1">
          <p15:clr>
            <a:srgbClr val="65CEFF"/>
          </p15:clr>
        </p15:guide>
        <p15:guide id="7" orient="horz" pos="302" userDrawn="1">
          <p15:clr>
            <a:srgbClr val="65CEFF"/>
          </p15:clr>
        </p15:guide>
        <p15:guide id="8" orient="horz" pos="664" userDrawn="1">
          <p15:clr>
            <a:srgbClr val="65CEFF"/>
          </p15:clr>
        </p15:guide>
        <p15:guide id="9" orient="horz" pos="891" userDrawn="1">
          <p15:clr>
            <a:srgbClr val="65CEFF"/>
          </p15:clr>
        </p15:guide>
        <p15:guide id="10" orient="horz" pos="3658" userDrawn="1">
          <p15:clr>
            <a:srgbClr val="65CEFF"/>
          </p15:clr>
        </p15:guide>
        <p15:guide id="11" orient="horz" pos="3885" userDrawn="1">
          <p15:clr>
            <a:srgbClr val="65CEFF"/>
          </p15:clr>
        </p15:guide>
        <p15:guide id="12" orient="horz" pos="4157" userDrawn="1">
          <p15:clr>
            <a:srgbClr val="65CEFF"/>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picture dark 36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grpSp>
        <p:nvGrpSpPr>
          <p:cNvPr id="9" name="Gruppieren 3">
            <a:extLst>
              <a:ext uri="{FF2B5EF4-FFF2-40B4-BE49-F238E27FC236}">
                <a16:creationId xmlns:a16="http://schemas.microsoft.com/office/drawing/2014/main" id="{A77AF10F-158F-C346-8747-EDFC2E4DFC9B}"/>
              </a:ext>
            </a:extLst>
          </p:cNvPr>
          <p:cNvGrpSpPr/>
          <p:nvPr userDrawn="1"/>
        </p:nvGrpSpPr>
        <p:grpSpPr>
          <a:xfrm>
            <a:off x="-218016" y="-216000"/>
            <a:ext cx="12630816" cy="7290000"/>
            <a:chOff x="-218016" y="-216000"/>
            <a:chExt cx="12630816" cy="7290000"/>
          </a:xfrm>
        </p:grpSpPr>
        <p:cxnSp>
          <p:nvCxnSpPr>
            <p:cNvPr id="10" name="Gerade Verbindung 2">
              <a:extLst>
                <a:ext uri="{FF2B5EF4-FFF2-40B4-BE49-F238E27FC236}">
                  <a16:creationId xmlns:a16="http://schemas.microsoft.com/office/drawing/2014/main" id="{F446DFDC-9BF0-0F43-B562-CC194FAEC48A}"/>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5">
              <a:extLst>
                <a:ext uri="{FF2B5EF4-FFF2-40B4-BE49-F238E27FC236}">
                  <a16:creationId xmlns:a16="http://schemas.microsoft.com/office/drawing/2014/main" id="{13731EA9-2529-FA49-951E-5D8EC2A94A39}"/>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6">
              <a:extLst>
                <a:ext uri="{FF2B5EF4-FFF2-40B4-BE49-F238E27FC236}">
                  <a16:creationId xmlns:a16="http://schemas.microsoft.com/office/drawing/2014/main" id="{2D5134B1-7FD9-6145-A059-C1B164ABAE4B}"/>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7">
              <a:extLst>
                <a:ext uri="{FF2B5EF4-FFF2-40B4-BE49-F238E27FC236}">
                  <a16:creationId xmlns:a16="http://schemas.microsoft.com/office/drawing/2014/main" id="{DD698EC2-9B0A-224F-9101-4F08D6CD4A1E}"/>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8">
              <a:extLst>
                <a:ext uri="{FF2B5EF4-FFF2-40B4-BE49-F238E27FC236}">
                  <a16:creationId xmlns:a16="http://schemas.microsoft.com/office/drawing/2014/main" id="{C3196EE8-C18D-0F43-A47C-966F09342A63}"/>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9">
              <a:extLst>
                <a:ext uri="{FF2B5EF4-FFF2-40B4-BE49-F238E27FC236}">
                  <a16:creationId xmlns:a16="http://schemas.microsoft.com/office/drawing/2014/main" id="{0579804E-299D-C34D-A7C4-87A0C3B6EB1F}"/>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1">
              <a:extLst>
                <a:ext uri="{FF2B5EF4-FFF2-40B4-BE49-F238E27FC236}">
                  <a16:creationId xmlns:a16="http://schemas.microsoft.com/office/drawing/2014/main" id="{9C106911-B1D8-D940-A775-582CAE9EF475}"/>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2">
              <a:extLst>
                <a:ext uri="{FF2B5EF4-FFF2-40B4-BE49-F238E27FC236}">
                  <a16:creationId xmlns:a16="http://schemas.microsoft.com/office/drawing/2014/main" id="{31421553-45B9-9346-AECF-97332F93FEFF}"/>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3">
              <a:extLst>
                <a:ext uri="{FF2B5EF4-FFF2-40B4-BE49-F238E27FC236}">
                  <a16:creationId xmlns:a16="http://schemas.microsoft.com/office/drawing/2014/main" id="{AC464758-6ED1-2F46-B184-EB1B4EC92079}"/>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4">
              <a:extLst>
                <a:ext uri="{FF2B5EF4-FFF2-40B4-BE49-F238E27FC236}">
                  <a16:creationId xmlns:a16="http://schemas.microsoft.com/office/drawing/2014/main" id="{FDF93D31-DFCC-E24C-B684-3B5DFD7007E5}"/>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1">
              <a:extLst>
                <a:ext uri="{FF2B5EF4-FFF2-40B4-BE49-F238E27FC236}">
                  <a16:creationId xmlns:a16="http://schemas.microsoft.com/office/drawing/2014/main" id="{7F0E7E74-1E06-6D46-A071-68A6F2485B8D}"/>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2">
              <a:extLst>
                <a:ext uri="{FF2B5EF4-FFF2-40B4-BE49-F238E27FC236}">
                  <a16:creationId xmlns:a16="http://schemas.microsoft.com/office/drawing/2014/main" id="{3E21427B-C7C7-9649-8D89-24F47E7DF649}"/>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3">
              <a:extLst>
                <a:ext uri="{FF2B5EF4-FFF2-40B4-BE49-F238E27FC236}">
                  <a16:creationId xmlns:a16="http://schemas.microsoft.com/office/drawing/2014/main" id="{7F04AFE7-1B1E-DC4A-A910-774D13684159}"/>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4">
              <a:extLst>
                <a:ext uri="{FF2B5EF4-FFF2-40B4-BE49-F238E27FC236}">
                  <a16:creationId xmlns:a16="http://schemas.microsoft.com/office/drawing/2014/main" id="{333F937F-3713-B640-AA0F-D52F3C98276A}"/>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5">
              <a:extLst>
                <a:ext uri="{FF2B5EF4-FFF2-40B4-BE49-F238E27FC236}">
                  <a16:creationId xmlns:a16="http://schemas.microsoft.com/office/drawing/2014/main" id="{F4CAB2CF-1385-1747-A421-64EFDE105D6F}"/>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6">
              <a:extLst>
                <a:ext uri="{FF2B5EF4-FFF2-40B4-BE49-F238E27FC236}">
                  <a16:creationId xmlns:a16="http://schemas.microsoft.com/office/drawing/2014/main" id="{12C032E3-AC49-D14E-AE86-1BC17F89D5D5}"/>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8">
              <a:extLst>
                <a:ext uri="{FF2B5EF4-FFF2-40B4-BE49-F238E27FC236}">
                  <a16:creationId xmlns:a16="http://schemas.microsoft.com/office/drawing/2014/main" id="{976F9622-66FB-F641-97A6-87F7321065CD}"/>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9">
              <a:extLst>
                <a:ext uri="{FF2B5EF4-FFF2-40B4-BE49-F238E27FC236}">
                  <a16:creationId xmlns:a16="http://schemas.microsoft.com/office/drawing/2014/main" id="{9799DA12-6AB1-6B4E-B08B-036934F7A175}"/>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0">
              <a:extLst>
                <a:ext uri="{FF2B5EF4-FFF2-40B4-BE49-F238E27FC236}">
                  <a16:creationId xmlns:a16="http://schemas.microsoft.com/office/drawing/2014/main" id="{1B5A50F5-A2BF-AF48-A483-E6F72318BA74}"/>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1">
              <a:extLst>
                <a:ext uri="{FF2B5EF4-FFF2-40B4-BE49-F238E27FC236}">
                  <a16:creationId xmlns:a16="http://schemas.microsoft.com/office/drawing/2014/main" id="{183DBE8E-3651-3A4A-8CDB-685DD0E66BC1}"/>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9994284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109">
          <p15:clr>
            <a:srgbClr val="65CEFF"/>
          </p15:clr>
        </p15:guide>
        <p15:guide id="4" orient="horz" pos="2206">
          <p15:clr>
            <a:srgbClr val="65CEFF"/>
          </p15:clr>
        </p15:guide>
        <p15:guide id="6" orient="horz" pos="4157">
          <p15:clr>
            <a:srgbClr val="65CEFF"/>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picture Gradient 48pt">
    <p:bg>
      <p:bgPr>
        <a:gradFill>
          <a:gsLst>
            <a:gs pos="52000">
              <a:schemeClr val="bg2"/>
            </a:gs>
            <a:gs pos="100000">
              <a:schemeClr val="accent1"/>
            </a:gs>
          </a:gsLst>
          <a:lin ang="5400000" scaled="1"/>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grpSp>
        <p:nvGrpSpPr>
          <p:cNvPr id="9" name="Gruppieren 3">
            <a:extLst>
              <a:ext uri="{FF2B5EF4-FFF2-40B4-BE49-F238E27FC236}">
                <a16:creationId xmlns:a16="http://schemas.microsoft.com/office/drawing/2014/main" id="{CDBB2564-1FAE-904D-9067-E0C17DC1B4DF}"/>
              </a:ext>
            </a:extLst>
          </p:cNvPr>
          <p:cNvGrpSpPr/>
          <p:nvPr userDrawn="1"/>
        </p:nvGrpSpPr>
        <p:grpSpPr>
          <a:xfrm>
            <a:off x="-218016" y="-216000"/>
            <a:ext cx="12630816" cy="7290000"/>
            <a:chOff x="-218016" y="-216000"/>
            <a:chExt cx="12630816" cy="7290000"/>
          </a:xfrm>
        </p:grpSpPr>
        <p:cxnSp>
          <p:nvCxnSpPr>
            <p:cNvPr id="10" name="Gerade Verbindung 2">
              <a:extLst>
                <a:ext uri="{FF2B5EF4-FFF2-40B4-BE49-F238E27FC236}">
                  <a16:creationId xmlns:a16="http://schemas.microsoft.com/office/drawing/2014/main" id="{6BEB21D0-EF3E-D845-B9EB-F58AFF13BB20}"/>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5">
              <a:extLst>
                <a:ext uri="{FF2B5EF4-FFF2-40B4-BE49-F238E27FC236}">
                  <a16:creationId xmlns:a16="http://schemas.microsoft.com/office/drawing/2014/main" id="{60736A09-34A5-BE44-822D-78090BD7F742}"/>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6">
              <a:extLst>
                <a:ext uri="{FF2B5EF4-FFF2-40B4-BE49-F238E27FC236}">
                  <a16:creationId xmlns:a16="http://schemas.microsoft.com/office/drawing/2014/main" id="{DEA230E7-ADB1-E141-BC7D-DA43445D39D5}"/>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7">
              <a:extLst>
                <a:ext uri="{FF2B5EF4-FFF2-40B4-BE49-F238E27FC236}">
                  <a16:creationId xmlns:a16="http://schemas.microsoft.com/office/drawing/2014/main" id="{07884ECF-8B14-F54A-BA06-DE345EECE33F}"/>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8">
              <a:extLst>
                <a:ext uri="{FF2B5EF4-FFF2-40B4-BE49-F238E27FC236}">
                  <a16:creationId xmlns:a16="http://schemas.microsoft.com/office/drawing/2014/main" id="{C263524C-1EF2-AE41-9C05-DA4D14288882}"/>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9">
              <a:extLst>
                <a:ext uri="{FF2B5EF4-FFF2-40B4-BE49-F238E27FC236}">
                  <a16:creationId xmlns:a16="http://schemas.microsoft.com/office/drawing/2014/main" id="{99344581-36D1-2745-86E9-7A3BC54C60BA}"/>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1">
              <a:extLst>
                <a:ext uri="{FF2B5EF4-FFF2-40B4-BE49-F238E27FC236}">
                  <a16:creationId xmlns:a16="http://schemas.microsoft.com/office/drawing/2014/main" id="{B850F3C4-908D-2B42-801B-922F760EEE59}"/>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2">
              <a:extLst>
                <a:ext uri="{FF2B5EF4-FFF2-40B4-BE49-F238E27FC236}">
                  <a16:creationId xmlns:a16="http://schemas.microsoft.com/office/drawing/2014/main" id="{F82E916D-0833-EE4A-982B-61CEED6FD2F5}"/>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3">
              <a:extLst>
                <a:ext uri="{FF2B5EF4-FFF2-40B4-BE49-F238E27FC236}">
                  <a16:creationId xmlns:a16="http://schemas.microsoft.com/office/drawing/2014/main" id="{5050A37F-AA5F-2D48-A115-B66B562B3DE8}"/>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4">
              <a:extLst>
                <a:ext uri="{FF2B5EF4-FFF2-40B4-BE49-F238E27FC236}">
                  <a16:creationId xmlns:a16="http://schemas.microsoft.com/office/drawing/2014/main" id="{6742B941-5584-8D43-AA2B-23C57A2C43FB}"/>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1">
              <a:extLst>
                <a:ext uri="{FF2B5EF4-FFF2-40B4-BE49-F238E27FC236}">
                  <a16:creationId xmlns:a16="http://schemas.microsoft.com/office/drawing/2014/main" id="{8D5BAA46-C3E0-A74D-909A-E80576BB21C7}"/>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2">
              <a:extLst>
                <a:ext uri="{FF2B5EF4-FFF2-40B4-BE49-F238E27FC236}">
                  <a16:creationId xmlns:a16="http://schemas.microsoft.com/office/drawing/2014/main" id="{2BD45C55-0431-1E42-AE88-CC7CF1B544F4}"/>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3">
              <a:extLst>
                <a:ext uri="{FF2B5EF4-FFF2-40B4-BE49-F238E27FC236}">
                  <a16:creationId xmlns:a16="http://schemas.microsoft.com/office/drawing/2014/main" id="{E606A71A-ACA6-7447-9040-3327E5398D5E}"/>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4">
              <a:extLst>
                <a:ext uri="{FF2B5EF4-FFF2-40B4-BE49-F238E27FC236}">
                  <a16:creationId xmlns:a16="http://schemas.microsoft.com/office/drawing/2014/main" id="{6ED70D24-5B20-D44D-9C13-F9EF46D9531E}"/>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5">
              <a:extLst>
                <a:ext uri="{FF2B5EF4-FFF2-40B4-BE49-F238E27FC236}">
                  <a16:creationId xmlns:a16="http://schemas.microsoft.com/office/drawing/2014/main" id="{86A66190-91BD-2B47-98C0-A85F25684F87}"/>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6">
              <a:extLst>
                <a:ext uri="{FF2B5EF4-FFF2-40B4-BE49-F238E27FC236}">
                  <a16:creationId xmlns:a16="http://schemas.microsoft.com/office/drawing/2014/main" id="{07E7EF01-3461-6F48-8ED3-9A2BE04294CC}"/>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8">
              <a:extLst>
                <a:ext uri="{FF2B5EF4-FFF2-40B4-BE49-F238E27FC236}">
                  <a16:creationId xmlns:a16="http://schemas.microsoft.com/office/drawing/2014/main" id="{ADCDCFD7-560D-F146-8301-79D7B6F2B4DA}"/>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9">
              <a:extLst>
                <a:ext uri="{FF2B5EF4-FFF2-40B4-BE49-F238E27FC236}">
                  <a16:creationId xmlns:a16="http://schemas.microsoft.com/office/drawing/2014/main" id="{552E3AE9-5ECC-CA49-95B0-973875A548ED}"/>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0">
              <a:extLst>
                <a:ext uri="{FF2B5EF4-FFF2-40B4-BE49-F238E27FC236}">
                  <a16:creationId xmlns:a16="http://schemas.microsoft.com/office/drawing/2014/main" id="{1FC166F5-E82C-554C-B84F-5B1878744729}"/>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1">
              <a:extLst>
                <a:ext uri="{FF2B5EF4-FFF2-40B4-BE49-F238E27FC236}">
                  <a16:creationId xmlns:a16="http://schemas.microsoft.com/office/drawing/2014/main" id="{7434A299-AF03-374E-91F6-8D7C38890873}"/>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094236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109">
          <p15:clr>
            <a:srgbClr val="65CEFF"/>
          </p15:clr>
        </p15:guide>
        <p15:guide id="4" orient="horz" pos="2206">
          <p15:clr>
            <a:srgbClr val="65CEFF"/>
          </p15:clr>
        </p15:guide>
        <p15:guide id="6" orient="horz" pos="4157">
          <p15:clr>
            <a:srgbClr val="65CEFF"/>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picture Gradient 40pt">
    <p:bg>
      <p:bgPr>
        <a:gradFill>
          <a:gsLst>
            <a:gs pos="52000">
              <a:schemeClr val="bg2"/>
            </a:gs>
            <a:gs pos="100000">
              <a:schemeClr val="accent1"/>
            </a:gs>
          </a:gsLst>
          <a:lin ang="5400000" scaled="1"/>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grpSp>
        <p:nvGrpSpPr>
          <p:cNvPr id="9" name="Gruppieren 3">
            <a:extLst>
              <a:ext uri="{FF2B5EF4-FFF2-40B4-BE49-F238E27FC236}">
                <a16:creationId xmlns:a16="http://schemas.microsoft.com/office/drawing/2014/main" id="{EB0229AE-A0A0-CB4C-BC48-6969992344AB}"/>
              </a:ext>
            </a:extLst>
          </p:cNvPr>
          <p:cNvGrpSpPr/>
          <p:nvPr userDrawn="1"/>
        </p:nvGrpSpPr>
        <p:grpSpPr>
          <a:xfrm>
            <a:off x="-218016" y="-216000"/>
            <a:ext cx="12630816" cy="7290000"/>
            <a:chOff x="-218016" y="-216000"/>
            <a:chExt cx="12630816" cy="7290000"/>
          </a:xfrm>
        </p:grpSpPr>
        <p:cxnSp>
          <p:nvCxnSpPr>
            <p:cNvPr id="10" name="Gerade Verbindung 2">
              <a:extLst>
                <a:ext uri="{FF2B5EF4-FFF2-40B4-BE49-F238E27FC236}">
                  <a16:creationId xmlns:a16="http://schemas.microsoft.com/office/drawing/2014/main" id="{18C65F01-37EF-D140-B2F2-407856C77286}"/>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5">
              <a:extLst>
                <a:ext uri="{FF2B5EF4-FFF2-40B4-BE49-F238E27FC236}">
                  <a16:creationId xmlns:a16="http://schemas.microsoft.com/office/drawing/2014/main" id="{A4227ACB-6AE0-034D-A89C-76CAAC4D9691}"/>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6">
              <a:extLst>
                <a:ext uri="{FF2B5EF4-FFF2-40B4-BE49-F238E27FC236}">
                  <a16:creationId xmlns:a16="http://schemas.microsoft.com/office/drawing/2014/main" id="{9466A4D8-DA55-4247-9B68-DB81ECCACE20}"/>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7">
              <a:extLst>
                <a:ext uri="{FF2B5EF4-FFF2-40B4-BE49-F238E27FC236}">
                  <a16:creationId xmlns:a16="http://schemas.microsoft.com/office/drawing/2014/main" id="{B30F1561-A307-2741-A027-37F5110EE56A}"/>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8">
              <a:extLst>
                <a:ext uri="{FF2B5EF4-FFF2-40B4-BE49-F238E27FC236}">
                  <a16:creationId xmlns:a16="http://schemas.microsoft.com/office/drawing/2014/main" id="{5E5BAC6B-779F-CD48-8952-18AFCAE522A0}"/>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9">
              <a:extLst>
                <a:ext uri="{FF2B5EF4-FFF2-40B4-BE49-F238E27FC236}">
                  <a16:creationId xmlns:a16="http://schemas.microsoft.com/office/drawing/2014/main" id="{AD81B65A-537E-8143-AF30-D943C9594DC5}"/>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1">
              <a:extLst>
                <a:ext uri="{FF2B5EF4-FFF2-40B4-BE49-F238E27FC236}">
                  <a16:creationId xmlns:a16="http://schemas.microsoft.com/office/drawing/2014/main" id="{BE0C7608-4AB2-7C44-8170-54EC88D82EA1}"/>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2">
              <a:extLst>
                <a:ext uri="{FF2B5EF4-FFF2-40B4-BE49-F238E27FC236}">
                  <a16:creationId xmlns:a16="http://schemas.microsoft.com/office/drawing/2014/main" id="{7AECEE15-AF70-BD49-9F30-501721A16EB3}"/>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3">
              <a:extLst>
                <a:ext uri="{FF2B5EF4-FFF2-40B4-BE49-F238E27FC236}">
                  <a16:creationId xmlns:a16="http://schemas.microsoft.com/office/drawing/2014/main" id="{8DBD2C83-E024-3348-9988-41F83CE81A8A}"/>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4">
              <a:extLst>
                <a:ext uri="{FF2B5EF4-FFF2-40B4-BE49-F238E27FC236}">
                  <a16:creationId xmlns:a16="http://schemas.microsoft.com/office/drawing/2014/main" id="{81264A0D-8138-DD43-8769-787FA4E3EAE3}"/>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1">
              <a:extLst>
                <a:ext uri="{FF2B5EF4-FFF2-40B4-BE49-F238E27FC236}">
                  <a16:creationId xmlns:a16="http://schemas.microsoft.com/office/drawing/2014/main" id="{3BE20A05-CD82-5944-B28C-EE0A685FD586}"/>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2">
              <a:extLst>
                <a:ext uri="{FF2B5EF4-FFF2-40B4-BE49-F238E27FC236}">
                  <a16:creationId xmlns:a16="http://schemas.microsoft.com/office/drawing/2014/main" id="{0C7DDD21-D3FE-C949-B655-B0A9B1DFE809}"/>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3">
              <a:extLst>
                <a:ext uri="{FF2B5EF4-FFF2-40B4-BE49-F238E27FC236}">
                  <a16:creationId xmlns:a16="http://schemas.microsoft.com/office/drawing/2014/main" id="{FC7BB3E8-A213-0446-9304-7A9B51BE3C6A}"/>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4">
              <a:extLst>
                <a:ext uri="{FF2B5EF4-FFF2-40B4-BE49-F238E27FC236}">
                  <a16:creationId xmlns:a16="http://schemas.microsoft.com/office/drawing/2014/main" id="{3B2DC09C-FDEC-B64A-A5F3-C29E62BAC91E}"/>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5">
              <a:extLst>
                <a:ext uri="{FF2B5EF4-FFF2-40B4-BE49-F238E27FC236}">
                  <a16:creationId xmlns:a16="http://schemas.microsoft.com/office/drawing/2014/main" id="{7FF0001D-2872-5744-9421-830967A21AFC}"/>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6">
              <a:extLst>
                <a:ext uri="{FF2B5EF4-FFF2-40B4-BE49-F238E27FC236}">
                  <a16:creationId xmlns:a16="http://schemas.microsoft.com/office/drawing/2014/main" id="{089131F7-8FE6-6546-B30C-5B9C39E1A213}"/>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8">
              <a:extLst>
                <a:ext uri="{FF2B5EF4-FFF2-40B4-BE49-F238E27FC236}">
                  <a16:creationId xmlns:a16="http://schemas.microsoft.com/office/drawing/2014/main" id="{AC8E0E8A-1E19-BB49-8311-E20DA72FF227}"/>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9">
              <a:extLst>
                <a:ext uri="{FF2B5EF4-FFF2-40B4-BE49-F238E27FC236}">
                  <a16:creationId xmlns:a16="http://schemas.microsoft.com/office/drawing/2014/main" id="{4586611B-DABA-474F-8041-50D4418E656D}"/>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0">
              <a:extLst>
                <a:ext uri="{FF2B5EF4-FFF2-40B4-BE49-F238E27FC236}">
                  <a16:creationId xmlns:a16="http://schemas.microsoft.com/office/drawing/2014/main" id="{DF2F26A7-88A6-8149-9C9D-F0F38764ECAE}"/>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1">
              <a:extLst>
                <a:ext uri="{FF2B5EF4-FFF2-40B4-BE49-F238E27FC236}">
                  <a16:creationId xmlns:a16="http://schemas.microsoft.com/office/drawing/2014/main" id="{75D05C79-E1A9-9341-A4C3-716EF4ED62CF}"/>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5303777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109">
          <p15:clr>
            <a:srgbClr val="65CEFF"/>
          </p15:clr>
        </p15:guide>
        <p15:guide id="4" orient="horz" pos="2206">
          <p15:clr>
            <a:srgbClr val="65CEFF"/>
          </p15:clr>
        </p15:guide>
        <p15:guide id="6" orient="horz" pos="4157">
          <p15:clr>
            <a:srgbClr val="65CEFF"/>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picture Gradient 36pt">
    <p:bg>
      <p:bgPr>
        <a:gradFill>
          <a:gsLst>
            <a:gs pos="52000">
              <a:schemeClr val="bg2"/>
            </a:gs>
            <a:gs pos="100000">
              <a:schemeClr val="accent1"/>
            </a:gs>
          </a:gsLst>
          <a:lin ang="5400000" scaled="1"/>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grpSp>
        <p:nvGrpSpPr>
          <p:cNvPr id="9" name="Gruppieren 3">
            <a:extLst>
              <a:ext uri="{FF2B5EF4-FFF2-40B4-BE49-F238E27FC236}">
                <a16:creationId xmlns:a16="http://schemas.microsoft.com/office/drawing/2014/main" id="{A8100205-D20B-3242-A3A5-4BA81450BB6B}"/>
              </a:ext>
            </a:extLst>
          </p:cNvPr>
          <p:cNvGrpSpPr/>
          <p:nvPr userDrawn="1"/>
        </p:nvGrpSpPr>
        <p:grpSpPr>
          <a:xfrm>
            <a:off x="-218016" y="-216000"/>
            <a:ext cx="12630816" cy="7290000"/>
            <a:chOff x="-218016" y="-216000"/>
            <a:chExt cx="12630816" cy="7290000"/>
          </a:xfrm>
        </p:grpSpPr>
        <p:cxnSp>
          <p:nvCxnSpPr>
            <p:cNvPr id="10" name="Gerade Verbindung 2">
              <a:extLst>
                <a:ext uri="{FF2B5EF4-FFF2-40B4-BE49-F238E27FC236}">
                  <a16:creationId xmlns:a16="http://schemas.microsoft.com/office/drawing/2014/main" id="{F53DA42E-4013-124A-B141-F95745077564}"/>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5">
              <a:extLst>
                <a:ext uri="{FF2B5EF4-FFF2-40B4-BE49-F238E27FC236}">
                  <a16:creationId xmlns:a16="http://schemas.microsoft.com/office/drawing/2014/main" id="{7CDC4676-69E8-454C-A33B-50318377959D}"/>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6">
              <a:extLst>
                <a:ext uri="{FF2B5EF4-FFF2-40B4-BE49-F238E27FC236}">
                  <a16:creationId xmlns:a16="http://schemas.microsoft.com/office/drawing/2014/main" id="{DB3C18BF-8CBB-204E-85FD-6C57AE0A9BE8}"/>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7">
              <a:extLst>
                <a:ext uri="{FF2B5EF4-FFF2-40B4-BE49-F238E27FC236}">
                  <a16:creationId xmlns:a16="http://schemas.microsoft.com/office/drawing/2014/main" id="{AF4C8CF8-5970-F047-991F-934EE08D99C0}"/>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8">
              <a:extLst>
                <a:ext uri="{FF2B5EF4-FFF2-40B4-BE49-F238E27FC236}">
                  <a16:creationId xmlns:a16="http://schemas.microsoft.com/office/drawing/2014/main" id="{A3452B59-5D95-7949-8D4C-37A5A576AFE0}"/>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9">
              <a:extLst>
                <a:ext uri="{FF2B5EF4-FFF2-40B4-BE49-F238E27FC236}">
                  <a16:creationId xmlns:a16="http://schemas.microsoft.com/office/drawing/2014/main" id="{F001C4A5-AD36-E44A-B263-18D9C4512BB5}"/>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1">
              <a:extLst>
                <a:ext uri="{FF2B5EF4-FFF2-40B4-BE49-F238E27FC236}">
                  <a16:creationId xmlns:a16="http://schemas.microsoft.com/office/drawing/2014/main" id="{17A0914D-3D31-6F49-B7FA-D84E0C086036}"/>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2">
              <a:extLst>
                <a:ext uri="{FF2B5EF4-FFF2-40B4-BE49-F238E27FC236}">
                  <a16:creationId xmlns:a16="http://schemas.microsoft.com/office/drawing/2014/main" id="{DAA6DA7F-8FBB-864C-9EA8-2EB248F1E06A}"/>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3">
              <a:extLst>
                <a:ext uri="{FF2B5EF4-FFF2-40B4-BE49-F238E27FC236}">
                  <a16:creationId xmlns:a16="http://schemas.microsoft.com/office/drawing/2014/main" id="{6496FF78-CBFC-C144-A0B0-BFD836E16A37}"/>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4">
              <a:extLst>
                <a:ext uri="{FF2B5EF4-FFF2-40B4-BE49-F238E27FC236}">
                  <a16:creationId xmlns:a16="http://schemas.microsoft.com/office/drawing/2014/main" id="{D3DA9FDF-276B-2545-820B-9480CA6E3040}"/>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1">
              <a:extLst>
                <a:ext uri="{FF2B5EF4-FFF2-40B4-BE49-F238E27FC236}">
                  <a16:creationId xmlns:a16="http://schemas.microsoft.com/office/drawing/2014/main" id="{6FD0B97B-7121-E547-AB46-08773A6B6071}"/>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2">
              <a:extLst>
                <a:ext uri="{FF2B5EF4-FFF2-40B4-BE49-F238E27FC236}">
                  <a16:creationId xmlns:a16="http://schemas.microsoft.com/office/drawing/2014/main" id="{D0C1545C-909B-314B-8101-132F92176D50}"/>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3">
              <a:extLst>
                <a:ext uri="{FF2B5EF4-FFF2-40B4-BE49-F238E27FC236}">
                  <a16:creationId xmlns:a16="http://schemas.microsoft.com/office/drawing/2014/main" id="{DC737D53-697F-8248-8617-1C0414D107D2}"/>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4">
              <a:extLst>
                <a:ext uri="{FF2B5EF4-FFF2-40B4-BE49-F238E27FC236}">
                  <a16:creationId xmlns:a16="http://schemas.microsoft.com/office/drawing/2014/main" id="{50392668-ECB9-EC4A-B38F-E8C7A0A57613}"/>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5">
              <a:extLst>
                <a:ext uri="{FF2B5EF4-FFF2-40B4-BE49-F238E27FC236}">
                  <a16:creationId xmlns:a16="http://schemas.microsoft.com/office/drawing/2014/main" id="{66857A4F-6F65-DB4E-A9FB-A32AF6C96477}"/>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6">
              <a:extLst>
                <a:ext uri="{FF2B5EF4-FFF2-40B4-BE49-F238E27FC236}">
                  <a16:creationId xmlns:a16="http://schemas.microsoft.com/office/drawing/2014/main" id="{87BF39A1-5714-C149-BC63-997FDD7883F0}"/>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8">
              <a:extLst>
                <a:ext uri="{FF2B5EF4-FFF2-40B4-BE49-F238E27FC236}">
                  <a16:creationId xmlns:a16="http://schemas.microsoft.com/office/drawing/2014/main" id="{CC709433-2186-4649-9480-21E49AD0A7A2}"/>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9">
              <a:extLst>
                <a:ext uri="{FF2B5EF4-FFF2-40B4-BE49-F238E27FC236}">
                  <a16:creationId xmlns:a16="http://schemas.microsoft.com/office/drawing/2014/main" id="{29310353-24A8-8840-9BA3-E7CB86E12A44}"/>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0">
              <a:extLst>
                <a:ext uri="{FF2B5EF4-FFF2-40B4-BE49-F238E27FC236}">
                  <a16:creationId xmlns:a16="http://schemas.microsoft.com/office/drawing/2014/main" id="{A1BB35F5-6F81-074B-8C82-70818DDE9502}"/>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1">
              <a:extLst>
                <a:ext uri="{FF2B5EF4-FFF2-40B4-BE49-F238E27FC236}">
                  <a16:creationId xmlns:a16="http://schemas.microsoft.com/office/drawing/2014/main" id="{FB98052A-4F05-0448-8435-F94F72C97723}"/>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8528242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109">
          <p15:clr>
            <a:srgbClr val="65CEFF"/>
          </p15:clr>
        </p15:guide>
        <p15:guide id="4" orient="horz" pos="2206">
          <p15:clr>
            <a:srgbClr val="65CEFF"/>
          </p15:clr>
        </p15:guide>
        <p15:guide id="6" orient="horz" pos="4157">
          <p15:clr>
            <a:srgbClr val="65CEFF"/>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hapter title dark 8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399"/>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grpSp>
        <p:nvGrpSpPr>
          <p:cNvPr id="7" name="Gruppieren 3">
            <a:extLst>
              <a:ext uri="{FF2B5EF4-FFF2-40B4-BE49-F238E27FC236}">
                <a16:creationId xmlns:a16="http://schemas.microsoft.com/office/drawing/2014/main" id="{A7F1AE90-14FD-464F-8345-41F570EFCAA5}"/>
              </a:ext>
            </a:extLst>
          </p:cNvPr>
          <p:cNvGrpSpPr/>
          <p:nvPr userDrawn="1"/>
        </p:nvGrpSpPr>
        <p:grpSpPr>
          <a:xfrm>
            <a:off x="-218016" y="-216000"/>
            <a:ext cx="12630816" cy="7290000"/>
            <a:chOff x="-218016" y="-216000"/>
            <a:chExt cx="12630816" cy="7290000"/>
          </a:xfrm>
        </p:grpSpPr>
        <p:cxnSp>
          <p:nvCxnSpPr>
            <p:cNvPr id="8" name="Gerade Verbindung 2">
              <a:extLst>
                <a:ext uri="{FF2B5EF4-FFF2-40B4-BE49-F238E27FC236}">
                  <a16:creationId xmlns:a16="http://schemas.microsoft.com/office/drawing/2014/main" id="{9C8519DC-E4B1-014B-9FB8-D37EEBDAA687}"/>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35">
              <a:extLst>
                <a:ext uri="{FF2B5EF4-FFF2-40B4-BE49-F238E27FC236}">
                  <a16:creationId xmlns:a16="http://schemas.microsoft.com/office/drawing/2014/main" id="{D51E4660-226C-A548-9C18-2F534D42797D}"/>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6">
              <a:extLst>
                <a:ext uri="{FF2B5EF4-FFF2-40B4-BE49-F238E27FC236}">
                  <a16:creationId xmlns:a16="http://schemas.microsoft.com/office/drawing/2014/main" id="{705FBED6-14D1-3644-97A8-D2A387F7027D}"/>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7">
              <a:extLst>
                <a:ext uri="{FF2B5EF4-FFF2-40B4-BE49-F238E27FC236}">
                  <a16:creationId xmlns:a16="http://schemas.microsoft.com/office/drawing/2014/main" id="{6321C712-F33B-1943-9DEE-0D476E2458AA}"/>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8">
              <a:extLst>
                <a:ext uri="{FF2B5EF4-FFF2-40B4-BE49-F238E27FC236}">
                  <a16:creationId xmlns:a16="http://schemas.microsoft.com/office/drawing/2014/main" id="{99C5BAB4-72EC-104E-814E-8E2DCD613D55}"/>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9">
              <a:extLst>
                <a:ext uri="{FF2B5EF4-FFF2-40B4-BE49-F238E27FC236}">
                  <a16:creationId xmlns:a16="http://schemas.microsoft.com/office/drawing/2014/main" id="{27C1853F-6D3C-584E-A7BE-366C25B8AC87}"/>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1">
              <a:extLst>
                <a:ext uri="{FF2B5EF4-FFF2-40B4-BE49-F238E27FC236}">
                  <a16:creationId xmlns:a16="http://schemas.microsoft.com/office/drawing/2014/main" id="{56F9FABC-CDC0-CF48-B746-23485BF87A5F}"/>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2">
              <a:extLst>
                <a:ext uri="{FF2B5EF4-FFF2-40B4-BE49-F238E27FC236}">
                  <a16:creationId xmlns:a16="http://schemas.microsoft.com/office/drawing/2014/main" id="{2DB041F2-E8DC-C949-B5AF-87F8228DB55B}"/>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3">
              <a:extLst>
                <a:ext uri="{FF2B5EF4-FFF2-40B4-BE49-F238E27FC236}">
                  <a16:creationId xmlns:a16="http://schemas.microsoft.com/office/drawing/2014/main" id="{1B5ED2E0-FC88-B643-9AE2-E24B7157B2C2}"/>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4">
              <a:extLst>
                <a:ext uri="{FF2B5EF4-FFF2-40B4-BE49-F238E27FC236}">
                  <a16:creationId xmlns:a16="http://schemas.microsoft.com/office/drawing/2014/main" id="{ACB8F4B7-B51E-E342-B64D-D4333F9E1386}"/>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1">
              <a:extLst>
                <a:ext uri="{FF2B5EF4-FFF2-40B4-BE49-F238E27FC236}">
                  <a16:creationId xmlns:a16="http://schemas.microsoft.com/office/drawing/2014/main" id="{D7DB5217-1F9F-454A-9809-AA2500D2479E}"/>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2">
              <a:extLst>
                <a:ext uri="{FF2B5EF4-FFF2-40B4-BE49-F238E27FC236}">
                  <a16:creationId xmlns:a16="http://schemas.microsoft.com/office/drawing/2014/main" id="{40CE00D2-E24A-FE4E-BB2E-E2144974D6BB}"/>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3">
              <a:extLst>
                <a:ext uri="{FF2B5EF4-FFF2-40B4-BE49-F238E27FC236}">
                  <a16:creationId xmlns:a16="http://schemas.microsoft.com/office/drawing/2014/main" id="{C6B75246-3347-A148-8CE4-AA9D3F9AAD20}"/>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4">
              <a:extLst>
                <a:ext uri="{FF2B5EF4-FFF2-40B4-BE49-F238E27FC236}">
                  <a16:creationId xmlns:a16="http://schemas.microsoft.com/office/drawing/2014/main" id="{05E73623-40F3-9D42-8773-EDB72F2792FC}"/>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5">
              <a:extLst>
                <a:ext uri="{FF2B5EF4-FFF2-40B4-BE49-F238E27FC236}">
                  <a16:creationId xmlns:a16="http://schemas.microsoft.com/office/drawing/2014/main" id="{BD3FB745-D47C-B440-8327-42DDDE2A55A8}"/>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6">
              <a:extLst>
                <a:ext uri="{FF2B5EF4-FFF2-40B4-BE49-F238E27FC236}">
                  <a16:creationId xmlns:a16="http://schemas.microsoft.com/office/drawing/2014/main" id="{A37B7881-390C-7047-95E9-3D0AA3FDF197}"/>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8">
              <a:extLst>
                <a:ext uri="{FF2B5EF4-FFF2-40B4-BE49-F238E27FC236}">
                  <a16:creationId xmlns:a16="http://schemas.microsoft.com/office/drawing/2014/main" id="{EC3D0AD5-C796-6C45-AC20-58FFE1C504F5}"/>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9">
              <a:extLst>
                <a:ext uri="{FF2B5EF4-FFF2-40B4-BE49-F238E27FC236}">
                  <a16:creationId xmlns:a16="http://schemas.microsoft.com/office/drawing/2014/main" id="{24BE4D74-E8E7-304A-83F1-01A42D8D46BC}"/>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0">
              <a:extLst>
                <a:ext uri="{FF2B5EF4-FFF2-40B4-BE49-F238E27FC236}">
                  <a16:creationId xmlns:a16="http://schemas.microsoft.com/office/drawing/2014/main" id="{6D66DB51-BFC8-F044-BA49-872061AF8F58}"/>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1">
              <a:extLst>
                <a:ext uri="{FF2B5EF4-FFF2-40B4-BE49-F238E27FC236}">
                  <a16:creationId xmlns:a16="http://schemas.microsoft.com/office/drawing/2014/main" id="{6148EBDE-BDFE-AB48-A069-2D1D954C09EC}"/>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40429905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6109">
          <p15:clr>
            <a:srgbClr val="65CEFF"/>
          </p15:clr>
        </p15:guide>
        <p15:guide id="5" orient="horz" pos="888" userDrawn="1">
          <p15:clr>
            <a:srgbClr val="65CEFF"/>
          </p15:clr>
        </p15:guide>
        <p15:guide id="6" orient="horz" pos="3658">
          <p15:clr>
            <a:srgbClr val="65CEFF"/>
          </p15:clr>
        </p15:guide>
        <p15:guide id="7" orient="horz" pos="4157">
          <p15:clr>
            <a:srgbClr val="65CEFF"/>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hapter title dark 6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2"/>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5" name="Footer Placeholder">
            <a:extLst>
              <a:ext uri="{FF2B5EF4-FFF2-40B4-BE49-F238E27FC236}">
                <a16:creationId xmlns:a16="http://schemas.microsoft.com/office/drawing/2014/main" id="{21031E7D-E514-484A-9CCD-52A9C2222261}"/>
              </a:ext>
            </a:extLst>
          </p:cNvPr>
          <p:cNvSpPr>
            <a:spLocks noGrp="1"/>
          </p:cNvSpPr>
          <p:nvPr>
            <p:ph type="ftr" sz="quarter" idx="10"/>
          </p:nvPr>
        </p:nvSpPr>
        <p:spPr>
          <a:xfrm>
            <a:off x="1059160" y="6310800"/>
            <a:ext cx="8640003" cy="547200"/>
          </a:xfrm>
        </p:spPr>
        <p:txBody>
          <a:body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447F428C-5AA7-413C-A721-B7AADDF8B42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grpSp>
        <p:nvGrpSpPr>
          <p:cNvPr id="7" name="Gruppieren 3">
            <a:extLst>
              <a:ext uri="{FF2B5EF4-FFF2-40B4-BE49-F238E27FC236}">
                <a16:creationId xmlns:a16="http://schemas.microsoft.com/office/drawing/2014/main" id="{D1E5269B-37CC-1747-8F83-00D7AEF62D50}"/>
              </a:ext>
            </a:extLst>
          </p:cNvPr>
          <p:cNvGrpSpPr/>
          <p:nvPr userDrawn="1"/>
        </p:nvGrpSpPr>
        <p:grpSpPr>
          <a:xfrm>
            <a:off x="-218016" y="-216000"/>
            <a:ext cx="12630816" cy="7290000"/>
            <a:chOff x="-218016" y="-216000"/>
            <a:chExt cx="12630816" cy="7290000"/>
          </a:xfrm>
        </p:grpSpPr>
        <p:cxnSp>
          <p:nvCxnSpPr>
            <p:cNvPr id="8" name="Gerade Verbindung 2">
              <a:extLst>
                <a:ext uri="{FF2B5EF4-FFF2-40B4-BE49-F238E27FC236}">
                  <a16:creationId xmlns:a16="http://schemas.microsoft.com/office/drawing/2014/main" id="{EAE66F48-80F6-F14F-B7F8-786E2A6545DB}"/>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35">
              <a:extLst>
                <a:ext uri="{FF2B5EF4-FFF2-40B4-BE49-F238E27FC236}">
                  <a16:creationId xmlns:a16="http://schemas.microsoft.com/office/drawing/2014/main" id="{D380ACC1-9A90-8340-A4FA-D8FDBEDB1034}"/>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6">
              <a:extLst>
                <a:ext uri="{FF2B5EF4-FFF2-40B4-BE49-F238E27FC236}">
                  <a16:creationId xmlns:a16="http://schemas.microsoft.com/office/drawing/2014/main" id="{E8612FCB-FFEB-0A42-90B5-91A71CC1F6E9}"/>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7">
              <a:extLst>
                <a:ext uri="{FF2B5EF4-FFF2-40B4-BE49-F238E27FC236}">
                  <a16:creationId xmlns:a16="http://schemas.microsoft.com/office/drawing/2014/main" id="{3739B361-6CBE-8940-8E0F-51D79954C68C}"/>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8">
              <a:extLst>
                <a:ext uri="{FF2B5EF4-FFF2-40B4-BE49-F238E27FC236}">
                  <a16:creationId xmlns:a16="http://schemas.microsoft.com/office/drawing/2014/main" id="{9891019E-6F46-4748-AF4B-3DE17EEA73F0}"/>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9">
              <a:extLst>
                <a:ext uri="{FF2B5EF4-FFF2-40B4-BE49-F238E27FC236}">
                  <a16:creationId xmlns:a16="http://schemas.microsoft.com/office/drawing/2014/main" id="{F2065961-D643-5340-9E05-47013FC56CAA}"/>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1">
              <a:extLst>
                <a:ext uri="{FF2B5EF4-FFF2-40B4-BE49-F238E27FC236}">
                  <a16:creationId xmlns:a16="http://schemas.microsoft.com/office/drawing/2014/main" id="{5E7F9EBA-30B9-304D-9A5A-5FA9A6261325}"/>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2">
              <a:extLst>
                <a:ext uri="{FF2B5EF4-FFF2-40B4-BE49-F238E27FC236}">
                  <a16:creationId xmlns:a16="http://schemas.microsoft.com/office/drawing/2014/main" id="{40875A41-8EF4-E949-BC4C-7D79CBFAB8DF}"/>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3">
              <a:extLst>
                <a:ext uri="{FF2B5EF4-FFF2-40B4-BE49-F238E27FC236}">
                  <a16:creationId xmlns:a16="http://schemas.microsoft.com/office/drawing/2014/main" id="{5FC3C7D5-33C1-AA41-8831-0B2CDDC9D621}"/>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4">
              <a:extLst>
                <a:ext uri="{FF2B5EF4-FFF2-40B4-BE49-F238E27FC236}">
                  <a16:creationId xmlns:a16="http://schemas.microsoft.com/office/drawing/2014/main" id="{7705FD61-370B-7544-9B52-7E98B9F2FFBA}"/>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1">
              <a:extLst>
                <a:ext uri="{FF2B5EF4-FFF2-40B4-BE49-F238E27FC236}">
                  <a16:creationId xmlns:a16="http://schemas.microsoft.com/office/drawing/2014/main" id="{2394A1F8-6238-C643-A030-FA9B40C9D517}"/>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2">
              <a:extLst>
                <a:ext uri="{FF2B5EF4-FFF2-40B4-BE49-F238E27FC236}">
                  <a16:creationId xmlns:a16="http://schemas.microsoft.com/office/drawing/2014/main" id="{5841E93B-262F-5948-9FB2-776492C81534}"/>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3">
              <a:extLst>
                <a:ext uri="{FF2B5EF4-FFF2-40B4-BE49-F238E27FC236}">
                  <a16:creationId xmlns:a16="http://schemas.microsoft.com/office/drawing/2014/main" id="{8C504E1C-6C80-0F40-B078-934B46365020}"/>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4">
              <a:extLst>
                <a:ext uri="{FF2B5EF4-FFF2-40B4-BE49-F238E27FC236}">
                  <a16:creationId xmlns:a16="http://schemas.microsoft.com/office/drawing/2014/main" id="{B0908C1B-A859-8D40-94A5-EAAF0D60DFE9}"/>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5">
              <a:extLst>
                <a:ext uri="{FF2B5EF4-FFF2-40B4-BE49-F238E27FC236}">
                  <a16:creationId xmlns:a16="http://schemas.microsoft.com/office/drawing/2014/main" id="{9352377D-AB25-2B48-A346-8710095D4483}"/>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6">
              <a:extLst>
                <a:ext uri="{FF2B5EF4-FFF2-40B4-BE49-F238E27FC236}">
                  <a16:creationId xmlns:a16="http://schemas.microsoft.com/office/drawing/2014/main" id="{F4D90156-1109-064E-8EAF-BD19B8B58B86}"/>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8">
              <a:extLst>
                <a:ext uri="{FF2B5EF4-FFF2-40B4-BE49-F238E27FC236}">
                  <a16:creationId xmlns:a16="http://schemas.microsoft.com/office/drawing/2014/main" id="{D91EBD60-6730-2043-9AA8-0FEBBFFBD381}"/>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9">
              <a:extLst>
                <a:ext uri="{FF2B5EF4-FFF2-40B4-BE49-F238E27FC236}">
                  <a16:creationId xmlns:a16="http://schemas.microsoft.com/office/drawing/2014/main" id="{1A8B3A94-8B83-3D4F-8EB6-516DB579FE26}"/>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0">
              <a:extLst>
                <a:ext uri="{FF2B5EF4-FFF2-40B4-BE49-F238E27FC236}">
                  <a16:creationId xmlns:a16="http://schemas.microsoft.com/office/drawing/2014/main" id="{E9738D49-5D16-094F-9FC9-3D1A310736D3}"/>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1">
              <a:extLst>
                <a:ext uri="{FF2B5EF4-FFF2-40B4-BE49-F238E27FC236}">
                  <a16:creationId xmlns:a16="http://schemas.microsoft.com/office/drawing/2014/main" id="{96A16986-3E83-854A-BA9F-F6C8551101F6}"/>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29485912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6109">
          <p15:clr>
            <a:srgbClr val="65CEFF"/>
          </p15:clr>
        </p15:guide>
        <p15:guide id="6" orient="horz" pos="3658">
          <p15:clr>
            <a:srgbClr val="65CEFF"/>
          </p15:clr>
        </p15:guide>
        <p15:guide id="7" orient="horz" pos="4157">
          <p15:clr>
            <a:srgbClr val="65CEFF"/>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hapter title dark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121"/>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grpSp>
        <p:nvGrpSpPr>
          <p:cNvPr id="7" name="Gruppieren 3">
            <a:extLst>
              <a:ext uri="{FF2B5EF4-FFF2-40B4-BE49-F238E27FC236}">
                <a16:creationId xmlns:a16="http://schemas.microsoft.com/office/drawing/2014/main" id="{23BB6AB6-2F71-184D-908B-4ECDC1CC7CB2}"/>
              </a:ext>
            </a:extLst>
          </p:cNvPr>
          <p:cNvGrpSpPr/>
          <p:nvPr userDrawn="1"/>
        </p:nvGrpSpPr>
        <p:grpSpPr>
          <a:xfrm>
            <a:off x="-218016" y="-216000"/>
            <a:ext cx="12630816" cy="7290000"/>
            <a:chOff x="-218016" y="-216000"/>
            <a:chExt cx="12630816" cy="7290000"/>
          </a:xfrm>
        </p:grpSpPr>
        <p:cxnSp>
          <p:nvCxnSpPr>
            <p:cNvPr id="8" name="Gerade Verbindung 2">
              <a:extLst>
                <a:ext uri="{FF2B5EF4-FFF2-40B4-BE49-F238E27FC236}">
                  <a16:creationId xmlns:a16="http://schemas.microsoft.com/office/drawing/2014/main" id="{DF9E0473-AEBC-DC40-85C9-01B79D7AF37D}"/>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35">
              <a:extLst>
                <a:ext uri="{FF2B5EF4-FFF2-40B4-BE49-F238E27FC236}">
                  <a16:creationId xmlns:a16="http://schemas.microsoft.com/office/drawing/2014/main" id="{05B773B7-6CE0-7B41-8573-A8761AFAF1F2}"/>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6">
              <a:extLst>
                <a:ext uri="{FF2B5EF4-FFF2-40B4-BE49-F238E27FC236}">
                  <a16:creationId xmlns:a16="http://schemas.microsoft.com/office/drawing/2014/main" id="{CC6F99F8-11B2-EB4F-91F5-3612FB86336D}"/>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7">
              <a:extLst>
                <a:ext uri="{FF2B5EF4-FFF2-40B4-BE49-F238E27FC236}">
                  <a16:creationId xmlns:a16="http://schemas.microsoft.com/office/drawing/2014/main" id="{56F86936-97F7-EC40-9C1A-AB5B0BC06A1A}"/>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8">
              <a:extLst>
                <a:ext uri="{FF2B5EF4-FFF2-40B4-BE49-F238E27FC236}">
                  <a16:creationId xmlns:a16="http://schemas.microsoft.com/office/drawing/2014/main" id="{87DEC493-99BC-6C42-A500-E3F9F3027F0C}"/>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9">
              <a:extLst>
                <a:ext uri="{FF2B5EF4-FFF2-40B4-BE49-F238E27FC236}">
                  <a16:creationId xmlns:a16="http://schemas.microsoft.com/office/drawing/2014/main" id="{9905A8A1-25AC-1F49-8F69-B41E64E9ACCC}"/>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1">
              <a:extLst>
                <a:ext uri="{FF2B5EF4-FFF2-40B4-BE49-F238E27FC236}">
                  <a16:creationId xmlns:a16="http://schemas.microsoft.com/office/drawing/2014/main" id="{00B27B6A-B069-7149-A637-76E2541D73E6}"/>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2">
              <a:extLst>
                <a:ext uri="{FF2B5EF4-FFF2-40B4-BE49-F238E27FC236}">
                  <a16:creationId xmlns:a16="http://schemas.microsoft.com/office/drawing/2014/main" id="{CA1FC2F0-95AC-BD42-8CF3-5ED654BC6A58}"/>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3">
              <a:extLst>
                <a:ext uri="{FF2B5EF4-FFF2-40B4-BE49-F238E27FC236}">
                  <a16:creationId xmlns:a16="http://schemas.microsoft.com/office/drawing/2014/main" id="{70700DE9-6A86-8747-BD9F-FCA60EE6185E}"/>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4">
              <a:extLst>
                <a:ext uri="{FF2B5EF4-FFF2-40B4-BE49-F238E27FC236}">
                  <a16:creationId xmlns:a16="http://schemas.microsoft.com/office/drawing/2014/main" id="{1B4CB2B2-155C-7D45-8EB1-EF2392CA5E3A}"/>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1">
              <a:extLst>
                <a:ext uri="{FF2B5EF4-FFF2-40B4-BE49-F238E27FC236}">
                  <a16:creationId xmlns:a16="http://schemas.microsoft.com/office/drawing/2014/main" id="{906CAD04-1C9B-174C-A956-DA6847DD8E93}"/>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2">
              <a:extLst>
                <a:ext uri="{FF2B5EF4-FFF2-40B4-BE49-F238E27FC236}">
                  <a16:creationId xmlns:a16="http://schemas.microsoft.com/office/drawing/2014/main" id="{A9F99345-483C-3340-B93E-94DDC083B1EE}"/>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3">
              <a:extLst>
                <a:ext uri="{FF2B5EF4-FFF2-40B4-BE49-F238E27FC236}">
                  <a16:creationId xmlns:a16="http://schemas.microsoft.com/office/drawing/2014/main" id="{D4B7877E-74F6-134E-9943-CC6A978E8201}"/>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4">
              <a:extLst>
                <a:ext uri="{FF2B5EF4-FFF2-40B4-BE49-F238E27FC236}">
                  <a16:creationId xmlns:a16="http://schemas.microsoft.com/office/drawing/2014/main" id="{A45760D8-FF0D-AE45-9E3B-7AFF7C1BFE5E}"/>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5">
              <a:extLst>
                <a:ext uri="{FF2B5EF4-FFF2-40B4-BE49-F238E27FC236}">
                  <a16:creationId xmlns:a16="http://schemas.microsoft.com/office/drawing/2014/main" id="{66809BA3-9AB6-1B48-8F36-9131F2D418E9}"/>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6">
              <a:extLst>
                <a:ext uri="{FF2B5EF4-FFF2-40B4-BE49-F238E27FC236}">
                  <a16:creationId xmlns:a16="http://schemas.microsoft.com/office/drawing/2014/main" id="{6553FD53-3770-F041-9CB0-82EA3A41217E}"/>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8">
              <a:extLst>
                <a:ext uri="{FF2B5EF4-FFF2-40B4-BE49-F238E27FC236}">
                  <a16:creationId xmlns:a16="http://schemas.microsoft.com/office/drawing/2014/main" id="{3849DAD0-AE54-174C-84B4-D59778AF6A7A}"/>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9">
              <a:extLst>
                <a:ext uri="{FF2B5EF4-FFF2-40B4-BE49-F238E27FC236}">
                  <a16:creationId xmlns:a16="http://schemas.microsoft.com/office/drawing/2014/main" id="{FEEF4423-2CDB-334E-8A59-29415D020CBB}"/>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0">
              <a:extLst>
                <a:ext uri="{FF2B5EF4-FFF2-40B4-BE49-F238E27FC236}">
                  <a16:creationId xmlns:a16="http://schemas.microsoft.com/office/drawing/2014/main" id="{42E567A8-24D4-FC4C-AFE8-7870468A4E75}"/>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1">
              <a:extLst>
                <a:ext uri="{FF2B5EF4-FFF2-40B4-BE49-F238E27FC236}">
                  <a16:creationId xmlns:a16="http://schemas.microsoft.com/office/drawing/2014/main" id="{4C935F86-1295-6B43-8017-3EAD932B87D7}"/>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4163221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6109">
          <p15:clr>
            <a:srgbClr val="65CEFF"/>
          </p15:clr>
        </p15:guide>
        <p15:guide id="6" orient="horz" pos="3658">
          <p15:clr>
            <a:srgbClr val="65CEFF"/>
          </p15:clr>
        </p15:guide>
        <p15:guide id="7" orient="horz" pos="4157">
          <p15:clr>
            <a:srgbClr val="65CEFF"/>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able of contents / Agenda">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5" name="Footer Placeholder">
            <a:extLst>
              <a:ext uri="{FF2B5EF4-FFF2-40B4-BE49-F238E27FC236}">
                <a16:creationId xmlns:a16="http://schemas.microsoft.com/office/drawing/2014/main" id="{16495290-0795-4AB1-8AEA-2BB786783622}"/>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E8FC1C65-873A-4B8F-BB57-51EEBC35A1A9}"/>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863976F1-B9C2-4217-A36A-7F1DCFF6EE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grpSp>
        <p:nvGrpSpPr>
          <p:cNvPr id="8" name="Gruppieren 3">
            <a:extLst>
              <a:ext uri="{FF2B5EF4-FFF2-40B4-BE49-F238E27FC236}">
                <a16:creationId xmlns:a16="http://schemas.microsoft.com/office/drawing/2014/main" id="{A9A69E62-6A1D-AE4C-9B24-3FE967A37A9B}"/>
              </a:ext>
            </a:extLst>
          </p:cNvPr>
          <p:cNvGrpSpPr/>
          <p:nvPr userDrawn="1"/>
        </p:nvGrpSpPr>
        <p:grpSpPr>
          <a:xfrm>
            <a:off x="-218016" y="-216000"/>
            <a:ext cx="12630816" cy="7290000"/>
            <a:chOff x="-218016" y="-216000"/>
            <a:chExt cx="12630816" cy="7290000"/>
          </a:xfrm>
        </p:grpSpPr>
        <p:cxnSp>
          <p:nvCxnSpPr>
            <p:cNvPr id="9" name="Gerade Verbindung 2">
              <a:extLst>
                <a:ext uri="{FF2B5EF4-FFF2-40B4-BE49-F238E27FC236}">
                  <a16:creationId xmlns:a16="http://schemas.microsoft.com/office/drawing/2014/main" id="{4BAAA20F-3AAA-4D49-B29B-360A5C881C2A}"/>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Gerade Verbindung 35">
              <a:extLst>
                <a:ext uri="{FF2B5EF4-FFF2-40B4-BE49-F238E27FC236}">
                  <a16:creationId xmlns:a16="http://schemas.microsoft.com/office/drawing/2014/main" id="{C3B5DCED-553E-0742-969A-521E822EE831}"/>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6">
              <a:extLst>
                <a:ext uri="{FF2B5EF4-FFF2-40B4-BE49-F238E27FC236}">
                  <a16:creationId xmlns:a16="http://schemas.microsoft.com/office/drawing/2014/main" id="{0205835B-EBEC-5540-A60F-F80AE4A7139D}"/>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7">
              <a:extLst>
                <a:ext uri="{FF2B5EF4-FFF2-40B4-BE49-F238E27FC236}">
                  <a16:creationId xmlns:a16="http://schemas.microsoft.com/office/drawing/2014/main" id="{EE3FC5BC-9A34-8543-ABD7-4E9443AB0D96}"/>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8">
              <a:extLst>
                <a:ext uri="{FF2B5EF4-FFF2-40B4-BE49-F238E27FC236}">
                  <a16:creationId xmlns:a16="http://schemas.microsoft.com/office/drawing/2014/main" id="{5153B859-34A3-9545-8A14-88E1FD3E4146}"/>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9">
              <a:extLst>
                <a:ext uri="{FF2B5EF4-FFF2-40B4-BE49-F238E27FC236}">
                  <a16:creationId xmlns:a16="http://schemas.microsoft.com/office/drawing/2014/main" id="{72C5A9ED-C3B3-BE48-AE8C-F7772981C052}"/>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1">
              <a:extLst>
                <a:ext uri="{FF2B5EF4-FFF2-40B4-BE49-F238E27FC236}">
                  <a16:creationId xmlns:a16="http://schemas.microsoft.com/office/drawing/2014/main" id="{8A056FB1-B0BA-E440-838C-846F772D66B1}"/>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2">
              <a:extLst>
                <a:ext uri="{FF2B5EF4-FFF2-40B4-BE49-F238E27FC236}">
                  <a16:creationId xmlns:a16="http://schemas.microsoft.com/office/drawing/2014/main" id="{FAC76570-B7B6-5340-928C-47CE9DF5004D}"/>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3">
              <a:extLst>
                <a:ext uri="{FF2B5EF4-FFF2-40B4-BE49-F238E27FC236}">
                  <a16:creationId xmlns:a16="http://schemas.microsoft.com/office/drawing/2014/main" id="{D4BE84F1-FC87-E04A-99AE-98C35A658BCD}"/>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4">
              <a:extLst>
                <a:ext uri="{FF2B5EF4-FFF2-40B4-BE49-F238E27FC236}">
                  <a16:creationId xmlns:a16="http://schemas.microsoft.com/office/drawing/2014/main" id="{EF1D9387-43C8-DD40-9E60-A9D47D4CAFD9}"/>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1">
              <a:extLst>
                <a:ext uri="{FF2B5EF4-FFF2-40B4-BE49-F238E27FC236}">
                  <a16:creationId xmlns:a16="http://schemas.microsoft.com/office/drawing/2014/main" id="{9B756B6E-3AAB-FD43-9AC9-83A1D3A2A2D1}"/>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2">
              <a:extLst>
                <a:ext uri="{FF2B5EF4-FFF2-40B4-BE49-F238E27FC236}">
                  <a16:creationId xmlns:a16="http://schemas.microsoft.com/office/drawing/2014/main" id="{0F7BD6B1-D500-DD4A-BDE6-52ACEDD1B8C4}"/>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3">
              <a:extLst>
                <a:ext uri="{FF2B5EF4-FFF2-40B4-BE49-F238E27FC236}">
                  <a16:creationId xmlns:a16="http://schemas.microsoft.com/office/drawing/2014/main" id="{9F7D7654-362D-4F47-88F8-8F1C3382363A}"/>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4">
              <a:extLst>
                <a:ext uri="{FF2B5EF4-FFF2-40B4-BE49-F238E27FC236}">
                  <a16:creationId xmlns:a16="http://schemas.microsoft.com/office/drawing/2014/main" id="{694F1C1B-0BF5-CA42-BA31-C166FCB18C64}"/>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5">
              <a:extLst>
                <a:ext uri="{FF2B5EF4-FFF2-40B4-BE49-F238E27FC236}">
                  <a16:creationId xmlns:a16="http://schemas.microsoft.com/office/drawing/2014/main" id="{A14C6418-1440-784C-A3F5-886382D59995}"/>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6">
              <a:extLst>
                <a:ext uri="{FF2B5EF4-FFF2-40B4-BE49-F238E27FC236}">
                  <a16:creationId xmlns:a16="http://schemas.microsoft.com/office/drawing/2014/main" id="{B9345D40-AC97-2E4D-B65F-E9446F9B2E43}"/>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8">
              <a:extLst>
                <a:ext uri="{FF2B5EF4-FFF2-40B4-BE49-F238E27FC236}">
                  <a16:creationId xmlns:a16="http://schemas.microsoft.com/office/drawing/2014/main" id="{C90206CB-0242-B243-B067-4CBADAD942E8}"/>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9">
              <a:extLst>
                <a:ext uri="{FF2B5EF4-FFF2-40B4-BE49-F238E27FC236}">
                  <a16:creationId xmlns:a16="http://schemas.microsoft.com/office/drawing/2014/main" id="{47A551D9-F0F6-7442-AD1E-BBA00D1931DC}"/>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0">
              <a:extLst>
                <a:ext uri="{FF2B5EF4-FFF2-40B4-BE49-F238E27FC236}">
                  <a16:creationId xmlns:a16="http://schemas.microsoft.com/office/drawing/2014/main" id="{B778BF2A-87E2-0445-BF6C-6F1E185BA868}"/>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1">
              <a:extLst>
                <a:ext uri="{FF2B5EF4-FFF2-40B4-BE49-F238E27FC236}">
                  <a16:creationId xmlns:a16="http://schemas.microsoft.com/office/drawing/2014/main" id="{4A0DE0E8-1EDB-DA45-B92F-6F62E3801E59}"/>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6748236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1" orient="horz" pos="302">
          <p15:clr>
            <a:srgbClr val="65CEFF"/>
          </p15:clr>
        </p15:guide>
        <p15:guide id="12" orient="horz" pos="664">
          <p15:clr>
            <a:srgbClr val="65CEFF"/>
          </p15:clr>
        </p15:guide>
        <p15:guide id="16" orient="horz" pos="3658">
          <p15:clr>
            <a:srgbClr val="65CEFF"/>
          </p15:clr>
        </p15:guide>
        <p15:guide id="18" orient="horz" pos="4157">
          <p15:clr>
            <a:srgbClr val="65CEFF"/>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dirty="0"/>
              <a:t>Click to edit Master title style</a:t>
            </a:r>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43002918"/>
      </p:ext>
    </p:extLst>
  </p:cSld>
  <p:clrMapOvr>
    <a:masterClrMapping/>
  </p:clrMapOvr>
  <p:extLst>
    <p:ext uri="{DCECCB84-F9BA-43D5-87BE-67443E8EF086}">
      <p15:sldGuideLst xmlns:p15="http://schemas.microsoft.com/office/powerpoint/2012/main">
        <p15:guide id="2" pos="2526" userDrawn="1">
          <p15:clr>
            <a:srgbClr val="65CEFF"/>
          </p15:clr>
        </p15:guide>
        <p15:guide id="3" pos="2708" userDrawn="1">
          <p15:clr>
            <a:srgbClr val="65CEFF"/>
          </p15:clr>
        </p15:guide>
        <p15:guide id="5" pos="3840" userDrawn="1">
          <p15:clr>
            <a:srgbClr val="65CEFF"/>
          </p15:clr>
        </p15:guide>
        <p15:guide id="7" pos="4975" userDrawn="1">
          <p15:clr>
            <a:srgbClr val="65CEFF"/>
          </p15:clr>
        </p15:guide>
        <p15:guide id="8" pos="5157" userDrawn="1">
          <p15:clr>
            <a:srgbClr val="65CEFF"/>
          </p15:clr>
        </p15:guide>
        <p15:guide id="9" pos="7680" userDrawn="1">
          <p15:clr>
            <a:srgbClr val="65CEFF"/>
          </p15:clr>
        </p15:guide>
        <p15:guide id="12" orient="horz" pos="664" userDrawn="1">
          <p15:clr>
            <a:srgbClr val="65CEFF"/>
          </p15:clr>
        </p15:guide>
        <p15:guide id="14" orient="horz" pos="2206" userDrawn="1">
          <p15:clr>
            <a:srgbClr val="65CEFF"/>
          </p15:clr>
        </p15:guide>
        <p15:guide id="16" orient="horz" pos="3658" userDrawn="1">
          <p15:clr>
            <a:srgbClr val="65CEFF"/>
          </p15:clr>
        </p15:guide>
        <p15:guide id="18" orient="horz" pos="4157" userDrawn="1">
          <p15:clr>
            <a:srgbClr val="65CEFF"/>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1219200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Full size picture</a:t>
            </a:r>
          </a:p>
        </p:txBody>
      </p:sp>
      <p:sp>
        <p:nvSpPr>
          <p:cNvPr id="2" name="Title">
            <a:extLst>
              <a:ext uri="{FF2B5EF4-FFF2-40B4-BE49-F238E27FC236}">
                <a16:creationId xmlns:a16="http://schemas.microsoft.com/office/drawing/2014/main" id="{3F142F7C-7BE3-40CB-8C53-6F7533073558}"/>
              </a:ext>
            </a:extLst>
          </p:cNvPr>
          <p:cNvSpPr>
            <a:spLocks noGrp="1"/>
          </p:cNvSpPr>
          <p:nvPr>
            <p:ph type="title" hasCustomPrompt="1"/>
          </p:nvPr>
        </p:nvSpPr>
        <p:spPr>
          <a:xfrm>
            <a:off x="1022400" y="1054100"/>
            <a:ext cx="9252000" cy="1491868"/>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009199822"/>
      </p:ext>
    </p:extLst>
  </p:cSld>
  <p:clrMapOvr>
    <a:masterClrMapping/>
  </p:clrMapOvr>
  <p:extLst>
    <p:ext uri="{DCECCB84-F9BA-43D5-87BE-67443E8EF086}">
      <p15:sldGuideLst xmlns:p15="http://schemas.microsoft.com/office/powerpoint/2012/main">
        <p15:guide id="9" pos="6472" userDrawn="1">
          <p15:clr>
            <a:srgbClr val="65CEFF"/>
          </p15:clr>
        </p15:guide>
        <p15:guide id="12" orient="horz" pos="664" userDrawn="1">
          <p15:clr>
            <a:srgbClr val="65CEFF"/>
          </p15:clr>
        </p15:guide>
        <p15:guide id="18" orient="horz" pos="4157" userDrawn="1">
          <p15:clr>
            <a:srgbClr val="65CE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719931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0"/>
            <a:ext cx="6156275" cy="2215991"/>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0" y="1054100"/>
            <a:ext cx="3744000" cy="5113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14279886"/>
      </p:ext>
    </p:extLst>
  </p:cSld>
  <p:clrMapOvr>
    <a:masterClrMapping/>
  </p:clrMapOvr>
  <p:extLst>
    <p:ext uri="{DCECCB84-F9BA-43D5-87BE-67443E8EF086}">
      <p15:sldGuideLst xmlns:p15="http://schemas.microsoft.com/office/powerpoint/2012/main">
        <p15:guide id="2" pos="4522" userDrawn="1">
          <p15:clr>
            <a:srgbClr val="65CEFF"/>
          </p15:clr>
        </p15:guide>
        <p15:guide id="3" pos="4794" userDrawn="1">
          <p15:clr>
            <a:srgbClr val="65CEFF"/>
          </p15:clr>
        </p15:guide>
        <p15:guide id="4" pos="5066" userDrawn="1">
          <p15:clr>
            <a:srgbClr val="65CEFF"/>
          </p15:clr>
        </p15:guide>
        <p15:guide id="7" orient="horz" pos="302" userDrawn="1">
          <p15:clr>
            <a:srgbClr val="65CEFF"/>
          </p15:clr>
        </p15:guide>
        <p15:guide id="8" orient="horz" pos="664" userDrawn="1">
          <p15:clr>
            <a:srgbClr val="65CEFF"/>
          </p15:clr>
        </p15:guide>
        <p15:guide id="10" orient="horz" pos="3658" userDrawn="1">
          <p15:clr>
            <a:srgbClr val="65CEFF"/>
          </p15:clr>
        </p15:guide>
        <p15:guide id="12" orient="horz" pos="4157" userDrawn="1">
          <p15:clr>
            <a:srgbClr val="65CEFF"/>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Full bleed color Deep Blue">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5" name="Footer Placeholder">
            <a:extLst>
              <a:ext uri="{FF2B5EF4-FFF2-40B4-BE49-F238E27FC236}">
                <a16:creationId xmlns:a16="http://schemas.microsoft.com/office/drawing/2014/main" id="{16495290-0795-4AB1-8AEA-2BB786783622}"/>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E8FC1C65-873A-4B8F-BB57-51EEBC35A1A9}"/>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863976F1-B9C2-4217-A36A-7F1DCFF6EE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grpSp>
        <p:nvGrpSpPr>
          <p:cNvPr id="8" name="Gruppieren 3">
            <a:extLst>
              <a:ext uri="{FF2B5EF4-FFF2-40B4-BE49-F238E27FC236}">
                <a16:creationId xmlns:a16="http://schemas.microsoft.com/office/drawing/2014/main" id="{1931D4B0-5BB7-044B-8E7E-37B6356A645D}"/>
              </a:ext>
            </a:extLst>
          </p:cNvPr>
          <p:cNvGrpSpPr/>
          <p:nvPr userDrawn="1"/>
        </p:nvGrpSpPr>
        <p:grpSpPr>
          <a:xfrm>
            <a:off x="-218016" y="-216000"/>
            <a:ext cx="12630816" cy="7290000"/>
            <a:chOff x="-218016" y="-216000"/>
            <a:chExt cx="12630816" cy="7290000"/>
          </a:xfrm>
        </p:grpSpPr>
        <p:cxnSp>
          <p:nvCxnSpPr>
            <p:cNvPr id="9" name="Gerade Verbindung 2">
              <a:extLst>
                <a:ext uri="{FF2B5EF4-FFF2-40B4-BE49-F238E27FC236}">
                  <a16:creationId xmlns:a16="http://schemas.microsoft.com/office/drawing/2014/main" id="{20AC3071-51AC-FB43-B84D-347A9CEDE834}"/>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Gerade Verbindung 35">
              <a:extLst>
                <a:ext uri="{FF2B5EF4-FFF2-40B4-BE49-F238E27FC236}">
                  <a16:creationId xmlns:a16="http://schemas.microsoft.com/office/drawing/2014/main" id="{D66211D8-F4D0-9444-AA55-B8F276EA5E19}"/>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6">
              <a:extLst>
                <a:ext uri="{FF2B5EF4-FFF2-40B4-BE49-F238E27FC236}">
                  <a16:creationId xmlns:a16="http://schemas.microsoft.com/office/drawing/2014/main" id="{665B1A9F-FA0F-9742-AEE1-758507DFC59E}"/>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7">
              <a:extLst>
                <a:ext uri="{FF2B5EF4-FFF2-40B4-BE49-F238E27FC236}">
                  <a16:creationId xmlns:a16="http://schemas.microsoft.com/office/drawing/2014/main" id="{6C20A083-DA07-A648-A114-C0F76D1669CE}"/>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8">
              <a:extLst>
                <a:ext uri="{FF2B5EF4-FFF2-40B4-BE49-F238E27FC236}">
                  <a16:creationId xmlns:a16="http://schemas.microsoft.com/office/drawing/2014/main" id="{430C91AE-B4FE-4E45-9387-4B47D4770E86}"/>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9">
              <a:extLst>
                <a:ext uri="{FF2B5EF4-FFF2-40B4-BE49-F238E27FC236}">
                  <a16:creationId xmlns:a16="http://schemas.microsoft.com/office/drawing/2014/main" id="{5BD3C978-CBD4-D94D-BD9C-D251AAECC036}"/>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1">
              <a:extLst>
                <a:ext uri="{FF2B5EF4-FFF2-40B4-BE49-F238E27FC236}">
                  <a16:creationId xmlns:a16="http://schemas.microsoft.com/office/drawing/2014/main" id="{A5EFA929-619A-1743-A15E-2C8F61C682F3}"/>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2">
              <a:extLst>
                <a:ext uri="{FF2B5EF4-FFF2-40B4-BE49-F238E27FC236}">
                  <a16:creationId xmlns:a16="http://schemas.microsoft.com/office/drawing/2014/main" id="{6386A8B0-5859-7D4B-B213-2A44B52570C4}"/>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3">
              <a:extLst>
                <a:ext uri="{FF2B5EF4-FFF2-40B4-BE49-F238E27FC236}">
                  <a16:creationId xmlns:a16="http://schemas.microsoft.com/office/drawing/2014/main" id="{C9E68A64-1244-6F4C-B14E-3CB1B5E7AD01}"/>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4">
              <a:extLst>
                <a:ext uri="{FF2B5EF4-FFF2-40B4-BE49-F238E27FC236}">
                  <a16:creationId xmlns:a16="http://schemas.microsoft.com/office/drawing/2014/main" id="{5B659EDB-6946-EE46-8C15-38C3E378A84C}"/>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1">
              <a:extLst>
                <a:ext uri="{FF2B5EF4-FFF2-40B4-BE49-F238E27FC236}">
                  <a16:creationId xmlns:a16="http://schemas.microsoft.com/office/drawing/2014/main" id="{BDD566ED-C824-8E4B-8075-13252E64971D}"/>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2">
              <a:extLst>
                <a:ext uri="{FF2B5EF4-FFF2-40B4-BE49-F238E27FC236}">
                  <a16:creationId xmlns:a16="http://schemas.microsoft.com/office/drawing/2014/main" id="{ACB28B07-2670-524B-9EFC-E6754C317A39}"/>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3">
              <a:extLst>
                <a:ext uri="{FF2B5EF4-FFF2-40B4-BE49-F238E27FC236}">
                  <a16:creationId xmlns:a16="http://schemas.microsoft.com/office/drawing/2014/main" id="{F67D631D-619E-004B-B191-35FD842F0777}"/>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4">
              <a:extLst>
                <a:ext uri="{FF2B5EF4-FFF2-40B4-BE49-F238E27FC236}">
                  <a16:creationId xmlns:a16="http://schemas.microsoft.com/office/drawing/2014/main" id="{D2865E78-7584-114D-BCE5-4CA43BE481E8}"/>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5">
              <a:extLst>
                <a:ext uri="{FF2B5EF4-FFF2-40B4-BE49-F238E27FC236}">
                  <a16:creationId xmlns:a16="http://schemas.microsoft.com/office/drawing/2014/main" id="{9B4DC7B9-EA5F-0249-8BBB-12C8BFE839AC}"/>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6">
              <a:extLst>
                <a:ext uri="{FF2B5EF4-FFF2-40B4-BE49-F238E27FC236}">
                  <a16:creationId xmlns:a16="http://schemas.microsoft.com/office/drawing/2014/main" id="{A890844E-482B-9140-88A2-657CA6078765}"/>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8">
              <a:extLst>
                <a:ext uri="{FF2B5EF4-FFF2-40B4-BE49-F238E27FC236}">
                  <a16:creationId xmlns:a16="http://schemas.microsoft.com/office/drawing/2014/main" id="{CCD7D1A2-D688-B148-B9AB-D9336A11991B}"/>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9">
              <a:extLst>
                <a:ext uri="{FF2B5EF4-FFF2-40B4-BE49-F238E27FC236}">
                  <a16:creationId xmlns:a16="http://schemas.microsoft.com/office/drawing/2014/main" id="{8B882CC1-0089-FB4B-9A55-6A7346E13569}"/>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0">
              <a:extLst>
                <a:ext uri="{FF2B5EF4-FFF2-40B4-BE49-F238E27FC236}">
                  <a16:creationId xmlns:a16="http://schemas.microsoft.com/office/drawing/2014/main" id="{7C54F1E3-A53E-F54A-9FC0-A4CAA2F44529}"/>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1">
              <a:extLst>
                <a:ext uri="{FF2B5EF4-FFF2-40B4-BE49-F238E27FC236}">
                  <a16:creationId xmlns:a16="http://schemas.microsoft.com/office/drawing/2014/main" id="{C3605ED9-11AD-5441-86F0-A65679D3F95E}"/>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40045345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2526" userDrawn="1">
          <p15:clr>
            <a:srgbClr val="65CEFF"/>
          </p15:clr>
        </p15:guide>
        <p15:guide id="3" pos="2708" userDrawn="1">
          <p15:clr>
            <a:srgbClr val="65CEFF"/>
          </p15:clr>
        </p15:guide>
        <p15:guide id="5" pos="3840" userDrawn="1">
          <p15:clr>
            <a:srgbClr val="65CEFF"/>
          </p15:clr>
        </p15:guide>
        <p15:guide id="7" pos="4975" userDrawn="1">
          <p15:clr>
            <a:srgbClr val="65CEFF"/>
          </p15:clr>
        </p15:guide>
        <p15:guide id="8" pos="5157" userDrawn="1">
          <p15:clr>
            <a:srgbClr val="65CEFF"/>
          </p15:clr>
        </p15:guide>
        <p15:guide id="11" orient="horz" pos="302" userDrawn="1">
          <p15:clr>
            <a:srgbClr val="65CEFF"/>
          </p15:clr>
        </p15:guide>
        <p15:guide id="12" orient="horz" pos="664" userDrawn="1">
          <p15:clr>
            <a:srgbClr val="65CEFF"/>
          </p15:clr>
        </p15:guide>
        <p15:guide id="14" orient="horz" pos="2206" userDrawn="1">
          <p15:clr>
            <a:srgbClr val="65CEFF"/>
          </p15:clr>
        </p15:guide>
        <p15:guide id="16" orient="horz" pos="3658" userDrawn="1">
          <p15:clr>
            <a:srgbClr val="65CEFF"/>
          </p15:clr>
        </p15:guide>
        <p15:guide id="18" orient="horz" pos="4157" userDrawn="1">
          <p15:clr>
            <a:srgbClr val="65CEFF"/>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Full bleed color Gradien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5" name="Footer Placeholder">
            <a:extLst>
              <a:ext uri="{FF2B5EF4-FFF2-40B4-BE49-F238E27FC236}">
                <a16:creationId xmlns:a16="http://schemas.microsoft.com/office/drawing/2014/main" id="{E4BECE54-DDA8-4D2C-8A02-4C8E3E1585E1}"/>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07B7E75B-80B4-49F8-AA70-A41C9D896853}"/>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863976F1-B9C2-4217-A36A-7F1DCFF6EE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grpSp>
        <p:nvGrpSpPr>
          <p:cNvPr id="8" name="Gruppieren 3">
            <a:extLst>
              <a:ext uri="{FF2B5EF4-FFF2-40B4-BE49-F238E27FC236}">
                <a16:creationId xmlns:a16="http://schemas.microsoft.com/office/drawing/2014/main" id="{779A5D52-AC1D-1F4F-B37B-EF517351065F}"/>
              </a:ext>
            </a:extLst>
          </p:cNvPr>
          <p:cNvGrpSpPr/>
          <p:nvPr userDrawn="1"/>
        </p:nvGrpSpPr>
        <p:grpSpPr>
          <a:xfrm>
            <a:off x="-218016" y="-216000"/>
            <a:ext cx="12630816" cy="7290000"/>
            <a:chOff x="-218016" y="-216000"/>
            <a:chExt cx="12630816" cy="7290000"/>
          </a:xfrm>
        </p:grpSpPr>
        <p:cxnSp>
          <p:nvCxnSpPr>
            <p:cNvPr id="9" name="Gerade Verbindung 2">
              <a:extLst>
                <a:ext uri="{FF2B5EF4-FFF2-40B4-BE49-F238E27FC236}">
                  <a16:creationId xmlns:a16="http://schemas.microsoft.com/office/drawing/2014/main" id="{0164A7C0-E38A-4845-A81B-14410295F1FA}"/>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Gerade Verbindung 35">
              <a:extLst>
                <a:ext uri="{FF2B5EF4-FFF2-40B4-BE49-F238E27FC236}">
                  <a16:creationId xmlns:a16="http://schemas.microsoft.com/office/drawing/2014/main" id="{A8FE52FD-6341-EF4D-B2A0-DFC3B16300D2}"/>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6">
              <a:extLst>
                <a:ext uri="{FF2B5EF4-FFF2-40B4-BE49-F238E27FC236}">
                  <a16:creationId xmlns:a16="http://schemas.microsoft.com/office/drawing/2014/main" id="{4E586142-9E41-B545-A2EB-40D9DB25BE75}"/>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7">
              <a:extLst>
                <a:ext uri="{FF2B5EF4-FFF2-40B4-BE49-F238E27FC236}">
                  <a16:creationId xmlns:a16="http://schemas.microsoft.com/office/drawing/2014/main" id="{B0704CCC-F812-684E-8535-AE05F395E60F}"/>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8">
              <a:extLst>
                <a:ext uri="{FF2B5EF4-FFF2-40B4-BE49-F238E27FC236}">
                  <a16:creationId xmlns:a16="http://schemas.microsoft.com/office/drawing/2014/main" id="{2F0FF1E9-45D4-1F40-92F1-5A4A8A468AF5}"/>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9">
              <a:extLst>
                <a:ext uri="{FF2B5EF4-FFF2-40B4-BE49-F238E27FC236}">
                  <a16:creationId xmlns:a16="http://schemas.microsoft.com/office/drawing/2014/main" id="{C2D9207B-5402-0444-9E56-7B8709F7CAF4}"/>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1">
              <a:extLst>
                <a:ext uri="{FF2B5EF4-FFF2-40B4-BE49-F238E27FC236}">
                  <a16:creationId xmlns:a16="http://schemas.microsoft.com/office/drawing/2014/main" id="{4341ABCA-F3C5-C14E-BC3B-15EC9AB34A71}"/>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2">
              <a:extLst>
                <a:ext uri="{FF2B5EF4-FFF2-40B4-BE49-F238E27FC236}">
                  <a16:creationId xmlns:a16="http://schemas.microsoft.com/office/drawing/2014/main" id="{3557B251-4149-4047-8880-F9AC17388BE6}"/>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3">
              <a:extLst>
                <a:ext uri="{FF2B5EF4-FFF2-40B4-BE49-F238E27FC236}">
                  <a16:creationId xmlns:a16="http://schemas.microsoft.com/office/drawing/2014/main" id="{1ECCEFAA-150F-5B41-A208-D75636E3BD7A}"/>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4">
              <a:extLst>
                <a:ext uri="{FF2B5EF4-FFF2-40B4-BE49-F238E27FC236}">
                  <a16:creationId xmlns:a16="http://schemas.microsoft.com/office/drawing/2014/main" id="{7F743078-0B19-4F44-8EAC-82DDFB4897A0}"/>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1">
              <a:extLst>
                <a:ext uri="{FF2B5EF4-FFF2-40B4-BE49-F238E27FC236}">
                  <a16:creationId xmlns:a16="http://schemas.microsoft.com/office/drawing/2014/main" id="{7743F185-2FC2-F549-911C-7FE354AE7F3D}"/>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2">
              <a:extLst>
                <a:ext uri="{FF2B5EF4-FFF2-40B4-BE49-F238E27FC236}">
                  <a16:creationId xmlns:a16="http://schemas.microsoft.com/office/drawing/2014/main" id="{ECEC6793-214A-A94B-A7AB-064B66B39937}"/>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3">
              <a:extLst>
                <a:ext uri="{FF2B5EF4-FFF2-40B4-BE49-F238E27FC236}">
                  <a16:creationId xmlns:a16="http://schemas.microsoft.com/office/drawing/2014/main" id="{6F74BFC8-AF0F-8447-86D6-6BE44E918187}"/>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4">
              <a:extLst>
                <a:ext uri="{FF2B5EF4-FFF2-40B4-BE49-F238E27FC236}">
                  <a16:creationId xmlns:a16="http://schemas.microsoft.com/office/drawing/2014/main" id="{06ACB9B8-F0C4-1D42-B257-2596F149E6FA}"/>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5">
              <a:extLst>
                <a:ext uri="{FF2B5EF4-FFF2-40B4-BE49-F238E27FC236}">
                  <a16:creationId xmlns:a16="http://schemas.microsoft.com/office/drawing/2014/main" id="{01E798D3-5BB6-9C4E-AAFC-4E5192CACA36}"/>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6">
              <a:extLst>
                <a:ext uri="{FF2B5EF4-FFF2-40B4-BE49-F238E27FC236}">
                  <a16:creationId xmlns:a16="http://schemas.microsoft.com/office/drawing/2014/main" id="{A2FABF00-D7AE-B543-8F2B-4141998EEA78}"/>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8">
              <a:extLst>
                <a:ext uri="{FF2B5EF4-FFF2-40B4-BE49-F238E27FC236}">
                  <a16:creationId xmlns:a16="http://schemas.microsoft.com/office/drawing/2014/main" id="{4C1898B0-0B29-8546-B98E-12253A318EC3}"/>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9">
              <a:extLst>
                <a:ext uri="{FF2B5EF4-FFF2-40B4-BE49-F238E27FC236}">
                  <a16:creationId xmlns:a16="http://schemas.microsoft.com/office/drawing/2014/main" id="{B0C12DD3-A3BE-0B44-808F-7D5934B39484}"/>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0">
              <a:extLst>
                <a:ext uri="{FF2B5EF4-FFF2-40B4-BE49-F238E27FC236}">
                  <a16:creationId xmlns:a16="http://schemas.microsoft.com/office/drawing/2014/main" id="{11087255-4C15-AF4C-94BB-CC659FFBBE5D}"/>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61">
              <a:extLst>
                <a:ext uri="{FF2B5EF4-FFF2-40B4-BE49-F238E27FC236}">
                  <a16:creationId xmlns:a16="http://schemas.microsoft.com/office/drawing/2014/main" id="{80EBD7EC-186F-3C49-AFAC-1212DB81ED79}"/>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1060832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2526" userDrawn="1">
          <p15:clr>
            <a:srgbClr val="65CEFF"/>
          </p15:clr>
        </p15:guide>
        <p15:guide id="3" pos="2708"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11" orient="horz" pos="302" userDrawn="1">
          <p15:clr>
            <a:srgbClr val="65CEFF"/>
          </p15:clr>
        </p15:guide>
        <p15:guide id="12" orient="horz" pos="663" userDrawn="1">
          <p15:clr>
            <a:srgbClr val="65CEFF"/>
          </p15:clr>
        </p15:guide>
        <p15:guide id="14" orient="horz" pos="2206" userDrawn="1">
          <p15:clr>
            <a:srgbClr val="65CEFF"/>
          </p15:clr>
        </p15:guide>
        <p15:guide id="16" orient="horz" pos="3658" userDrawn="1">
          <p15:clr>
            <a:srgbClr val="65CEFF"/>
          </p15:clr>
        </p15:guide>
        <p15:guide id="18" orient="horz" pos="4157" userDrawn="1">
          <p15:clr>
            <a:srgbClr val="65CEFF"/>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dirty="0"/>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719931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2" pos="4794" userDrawn="1">
          <p15:clr>
            <a:srgbClr val="65CEFF"/>
          </p15:clr>
        </p15:guide>
        <p15:guide id="5" orient="horz" pos="302" userDrawn="1">
          <p15:clr>
            <a:srgbClr val="65CEFF"/>
          </p15:clr>
        </p15:guide>
        <p15:guide id="6" orient="horz" pos="664" userDrawn="1">
          <p15:clr>
            <a:srgbClr val="65CEFF"/>
          </p15:clr>
        </p15:guide>
        <p15:guide id="8" orient="horz" pos="3658" userDrawn="1">
          <p15:clr>
            <a:srgbClr val="65CEFF"/>
          </p15:clr>
        </p15:guide>
        <p15:guide id="10" orient="horz" pos="4157" userDrawn="1">
          <p15:clr>
            <a:srgbClr val="65CEFF"/>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One object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dirty="0"/>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3760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7367E6C0-4D2C-4C5F-86D8-A2CFF0EB3D6A}"/>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6F746812-65E3-4C09-AC38-B0CFE93C8A9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907654598"/>
      </p:ext>
    </p:extLst>
  </p:cSld>
  <p:clrMapOvr>
    <a:masterClrMapping/>
  </p:clrMapOvr>
  <p:extLst>
    <p:ext uri="{DCECCB84-F9BA-43D5-87BE-67443E8EF086}">
      <p15:sldGuideLst xmlns:p15="http://schemas.microsoft.com/office/powerpoint/2012/main">
        <p15:guide id="4" orient="horz" pos="302" userDrawn="1">
          <p15:clr>
            <a:srgbClr val="65CEFF"/>
          </p15:clr>
        </p15:guide>
        <p15:guide id="5" orient="horz" pos="664" userDrawn="1">
          <p15:clr>
            <a:srgbClr val="65CEFF"/>
          </p15:clr>
        </p15:guide>
        <p15:guide id="7" orient="horz" pos="3658" userDrawn="1">
          <p15:clr>
            <a:srgbClr val="65CEFF"/>
          </p15:clr>
        </p15:guide>
        <p15:guide id="9" orient="horz" pos="4157" userDrawn="1">
          <p15:clr>
            <a:srgbClr val="65CEFF"/>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dirty="0"/>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951439580"/>
      </p:ext>
    </p:extLst>
  </p:cSld>
  <p:clrMapOvr>
    <a:masterClrMapping/>
  </p:clrMapOvr>
  <p:extLst>
    <p:ext uri="{DCECCB84-F9BA-43D5-87BE-67443E8EF086}">
      <p15:sldGuideLst xmlns:p15="http://schemas.microsoft.com/office/powerpoint/2012/main">
        <p15:guide id="2" pos="3705" userDrawn="1">
          <p15:clr>
            <a:srgbClr val="65CEFF"/>
          </p15:clr>
        </p15:guide>
        <p15:guide id="3" pos="3978" userDrawn="1">
          <p15:clr>
            <a:srgbClr val="65CEFF"/>
          </p15:clr>
        </p15:guide>
        <p15:guide id="6" orient="horz" pos="302" userDrawn="1">
          <p15:clr>
            <a:srgbClr val="65CEFF"/>
          </p15:clr>
        </p15:guide>
        <p15:guide id="7" orient="horz" pos="664" userDrawn="1">
          <p15:clr>
            <a:srgbClr val="65CEFF"/>
          </p15:clr>
        </p15:guide>
        <p15:guide id="9" orient="horz" pos="3658" userDrawn="1">
          <p15:clr>
            <a:srgbClr val="65CEFF"/>
          </p15:clr>
        </p15:guide>
        <p15:guide id="11" orient="horz" pos="4157" userDrawn="1">
          <p15:clr>
            <a:srgbClr val="65CEFF"/>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dirty="0"/>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48910675"/>
      </p:ext>
    </p:extLst>
  </p:cSld>
  <p:clrMapOvr>
    <a:masterClrMapping/>
  </p:clrMapOvr>
  <p:extLst>
    <p:ext uri="{DCECCB84-F9BA-43D5-87BE-67443E8EF086}">
      <p15:sldGuideLst xmlns:p15="http://schemas.microsoft.com/office/powerpoint/2012/main">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8" orient="horz" pos="302" userDrawn="1">
          <p15:clr>
            <a:srgbClr val="65CEFF"/>
          </p15:clr>
        </p15:guide>
        <p15:guide id="9" orient="horz" pos="664" userDrawn="1">
          <p15:clr>
            <a:srgbClr val="65CEFF"/>
          </p15:clr>
        </p15:guide>
        <p15:guide id="11" orient="horz" pos="3658" userDrawn="1">
          <p15:clr>
            <a:srgbClr val="65CEFF"/>
          </p15:clr>
        </p15:guide>
        <p15:guide id="13" orient="horz" pos="4157" userDrawn="1">
          <p15:clr>
            <a:srgbClr val="65CEFF"/>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dirty="0"/>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5"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503860774"/>
      </p:ext>
    </p:extLst>
  </p:cSld>
  <p:clrMapOvr>
    <a:masterClrMapping/>
  </p:clrMapOvr>
  <p:extLst>
    <p:ext uri="{DCECCB84-F9BA-43D5-87BE-67443E8EF086}">
      <p15:sldGuideLst xmlns:p15="http://schemas.microsoft.com/office/powerpoint/2012/main">
        <p15:guide id="3" pos="3978" userDrawn="1">
          <p15:clr>
            <a:srgbClr val="65CEFF"/>
          </p15:clr>
        </p15:guide>
        <p15:guide id="6" orient="horz" pos="302" userDrawn="1">
          <p15:clr>
            <a:srgbClr val="65CEFF"/>
          </p15:clr>
        </p15:guide>
        <p15:guide id="7" orient="horz" pos="664" userDrawn="1">
          <p15:clr>
            <a:srgbClr val="65CEFF"/>
          </p15:clr>
        </p15:guide>
        <p15:guide id="9" orient="horz" pos="2206" userDrawn="1">
          <p15:clr>
            <a:srgbClr val="65CEFF"/>
          </p15:clr>
        </p15:guide>
        <p15:guide id="11" orient="horz" pos="3658" userDrawn="1">
          <p15:clr>
            <a:srgbClr val="65CEFF"/>
          </p15:clr>
        </p15:guide>
        <p15:guide id="13" orient="horz" pos="4157" userDrawn="1">
          <p15:clr>
            <a:srgbClr val="65CEFF"/>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dirty="0"/>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1" y="1414800"/>
            <a:ext cx="7199313" cy="4752000"/>
          </a:xfrm>
          <a:solidFill>
            <a:schemeClr val="bg2"/>
          </a:solidFill>
        </p:spPr>
        <p:txBody>
          <a:bodyPr>
            <a:noAutofit/>
          </a:bodyPr>
          <a:lstStyle/>
          <a:p>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8848882"/>
      </p:ext>
    </p:extLst>
  </p:cSld>
  <p:clrMapOvr>
    <a:masterClrMapping/>
  </p:clrMapOvr>
  <p:extLst>
    <p:ext uri="{DCECCB84-F9BA-43D5-87BE-67443E8EF086}">
      <p15:sldGuideLst xmlns:p15="http://schemas.microsoft.com/office/powerpoint/2012/main">
        <p15:guide id="2" pos="4794" userDrawn="1">
          <p15:clr>
            <a:srgbClr val="65CEFF"/>
          </p15:clr>
        </p15:guide>
        <p15:guide id="3" pos="5066" userDrawn="1">
          <p15:clr>
            <a:srgbClr val="65CEFF"/>
          </p15:clr>
        </p15:guide>
        <p15:guide id="6" orient="horz" pos="302" userDrawn="1">
          <p15:clr>
            <a:srgbClr val="65CEFF"/>
          </p15:clr>
        </p15:guide>
        <p15:guide id="7" orient="horz" pos="664" userDrawn="1">
          <p15:clr>
            <a:srgbClr val="65CEFF"/>
          </p15:clr>
        </p15:guide>
        <p15:guide id="9" orient="horz" pos="3658" userDrawn="1">
          <p15:clr>
            <a:srgbClr val="65CEFF"/>
          </p15:clr>
        </p15:guide>
        <p15:guide id="11" orient="horz" pos="4157" userDrawn="1">
          <p15:clr>
            <a:srgbClr val="65CEFF"/>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wo columns without logo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0C7B869-3095-4D4F-B832-8B6077991AA5}"/>
              </a:ext>
            </a:extLst>
          </p:cNvPr>
          <p:cNvSpPr>
            <a:spLocks noGrp="1"/>
          </p:cNvSpPr>
          <p:nvPr>
            <p:ph type="title"/>
          </p:nvPr>
        </p:nvSpPr>
        <p:spPr/>
        <p:txBody>
          <a:bodyPr/>
          <a:lstStyle/>
          <a:p>
            <a:r>
              <a:rPr lang="en-US" dirty="0"/>
              <a:t>Click to edit Master title style</a:t>
            </a:r>
          </a:p>
        </p:txBody>
      </p:sp>
      <p:sp>
        <p:nvSpPr>
          <p:cNvPr id="9" name="Picture Placeholder">
            <a:extLst>
              <a:ext uri="{FF2B5EF4-FFF2-40B4-BE49-F238E27FC236}">
                <a16:creationId xmlns:a16="http://schemas.microsoft.com/office/drawing/2014/main" id="{299C05E6-AE55-4C36-8543-1DA3751542EB}"/>
              </a:ext>
            </a:extLst>
          </p:cNvPr>
          <p:cNvSpPr>
            <a:spLocks noGrp="1"/>
          </p:cNvSpPr>
          <p:nvPr>
            <p:ph type="pic" sz="quarter" idx="12"/>
          </p:nvPr>
        </p:nvSpPr>
        <p:spPr>
          <a:xfrm>
            <a:off x="411163" y="1414800"/>
            <a:ext cx="7199311" cy="4752000"/>
          </a:xfrm>
          <a:solidFill>
            <a:schemeClr val="bg2"/>
          </a:solidFill>
        </p:spPr>
        <p:txBody>
          <a:bodyPr/>
          <a:lstStyle/>
          <a:p>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2BA12055-C879-45E9-A105-2B26D233C9D4}"/>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9AD82E40-8759-4AAC-B9F2-63E0F2C4CC7C}"/>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71BFC655-2850-F345-9ACF-84A558DBD59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3664610299"/>
      </p:ext>
    </p:extLst>
  </p:cSld>
  <p:clrMapOvr>
    <a:masterClrMapping/>
  </p:clrMapOvr>
  <p:extLst>
    <p:ext uri="{DCECCB84-F9BA-43D5-87BE-67443E8EF086}">
      <p15:sldGuideLst xmlns:p15="http://schemas.microsoft.com/office/powerpoint/2012/main">
        <p15:guide id="2" pos="4794" userDrawn="1">
          <p15:clr>
            <a:srgbClr val="65CEFF"/>
          </p15:clr>
        </p15:guide>
        <p15:guide id="3" pos="5066" userDrawn="1">
          <p15:clr>
            <a:srgbClr val="65CEFF"/>
          </p15:clr>
        </p15:guide>
        <p15:guide id="6" orient="horz" pos="302" userDrawn="1">
          <p15:clr>
            <a:srgbClr val="65CEFF"/>
          </p15:clr>
        </p15:guide>
        <p15:guide id="7" orient="horz" pos="664" userDrawn="1">
          <p15:clr>
            <a:srgbClr val="65CEFF"/>
          </p15:clr>
        </p15:guide>
        <p15:guide id="9" orient="horz" pos="3658" userDrawn="1">
          <p15:clr>
            <a:srgbClr val="65CEFF"/>
          </p15:clr>
        </p15:guide>
        <p15:guide id="11" orient="horz" pos="4157" userDrawn="1">
          <p15:clr>
            <a:srgbClr val="65CE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object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3760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7367E6C0-4D2C-4C5F-86D8-A2CFF0EB3D6A}"/>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6F746812-65E3-4C09-AC38-B0CFE93C8A9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907654598"/>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302" userDrawn="1">
          <p15:clr>
            <a:srgbClr val="65CEFF"/>
          </p15:clr>
        </p15:guide>
        <p15:guide id="5" orient="horz" pos="664" userDrawn="1">
          <p15:clr>
            <a:srgbClr val="65CEFF"/>
          </p15:clr>
        </p15:guide>
        <p15:guide id="6" orient="horz" pos="891" userDrawn="1">
          <p15:clr>
            <a:srgbClr val="65CEFF"/>
          </p15:clr>
        </p15:guide>
        <p15:guide id="7" orient="horz" pos="3658" userDrawn="1">
          <p15:clr>
            <a:srgbClr val="65CEFF"/>
          </p15:clr>
        </p15:guide>
        <p15:guide id="8" orient="horz" pos="3885" userDrawn="1">
          <p15:clr>
            <a:srgbClr val="65CEFF"/>
          </p15:clr>
        </p15:guide>
        <p15:guide id="9" orient="horz" pos="4157" userDrawn="1">
          <p15:clr>
            <a:srgbClr val="65CEFF"/>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One table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6" name="Table Placeholder">
            <a:extLst>
              <a:ext uri="{FF2B5EF4-FFF2-40B4-BE49-F238E27FC236}">
                <a16:creationId xmlns:a16="http://schemas.microsoft.com/office/drawing/2014/main" id="{D41D1FE0-EDDA-47B8-BF1F-831D4733C32A}"/>
              </a:ext>
            </a:extLst>
          </p:cNvPr>
          <p:cNvSpPr>
            <a:spLocks noGrp="1"/>
          </p:cNvSpPr>
          <p:nvPr>
            <p:ph type="tbl" sz="quarter" idx="12"/>
          </p:nvPr>
        </p:nvSpPr>
        <p:spPr>
          <a:xfrm>
            <a:off x="404812" y="1414461"/>
            <a:ext cx="11376026" cy="4392000"/>
          </a:xfrm>
        </p:spPr>
        <p:txBody>
          <a:bodyPr/>
          <a:lstStyle/>
          <a:p>
            <a:endParaRPr lang="en-US" dirty="0"/>
          </a:p>
        </p:txBody>
      </p:sp>
      <p:sp>
        <p:nvSpPr>
          <p:cNvPr id="3" name="Footer Placeholder">
            <a:extLst>
              <a:ext uri="{FF2B5EF4-FFF2-40B4-BE49-F238E27FC236}">
                <a16:creationId xmlns:a16="http://schemas.microsoft.com/office/drawing/2014/main" id="{9CEA2FAD-1597-4F5C-878D-02CB854024F3}"/>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CE0A22CB-5E69-4817-B713-C02B97CF6B91}"/>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12428891"/>
      </p:ext>
    </p:extLst>
  </p:cSld>
  <p:clrMapOvr>
    <a:masterClrMapping/>
  </p:clrMapOvr>
  <p:extLst>
    <p:ext uri="{DCECCB84-F9BA-43D5-87BE-67443E8EF086}">
      <p15:sldGuideLst xmlns:p15="http://schemas.microsoft.com/office/powerpoint/2012/main">
        <p15:guide id="4" orient="horz" pos="302" userDrawn="1">
          <p15:clr>
            <a:srgbClr val="65CEFF"/>
          </p15:clr>
        </p15:guide>
        <p15:guide id="5" orient="horz" pos="664" userDrawn="1">
          <p15:clr>
            <a:srgbClr val="65CEFF"/>
          </p15:clr>
        </p15:guide>
        <p15:guide id="7" orient="horz" pos="3658" userDrawn="1">
          <p15:clr>
            <a:srgbClr val="65CEFF"/>
          </p15:clr>
        </p15:guide>
        <p15:guide id="9" orient="horz" pos="4157" userDrawn="1">
          <p15:clr>
            <a:srgbClr val="65CEFF"/>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rocess flow">
    <p:bg>
      <p:bgRef idx="1001">
        <a:schemeClr val="bg2"/>
      </p:bgRef>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F2A455C-53B1-4792-8EA9-F00926C48E39}"/>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0" cy="4392000"/>
          </a:xfrm>
          <a:prstGeom prst="rect">
            <a:avLst/>
          </a:prstGeom>
          <a:ln w="19050">
            <a:solidFill>
              <a:schemeClr val="accent2"/>
            </a:solidFill>
          </a:ln>
        </p:spPr>
        <p:txBody>
          <a:bodyPr lIns="216000" tIns="144000" rIns="216000" bIns="144000">
            <a:noAutofit/>
          </a:bodyPr>
          <a:lstStyle>
            <a:lvl1pPr>
              <a:defRPr>
                <a:ln>
                  <a:noFill/>
                </a:ln>
              </a:defRPr>
            </a:lvl1pPr>
            <a:lvl2pPr>
              <a:buClr>
                <a:srgbClr val="00FFB9"/>
              </a:buClr>
              <a:defRPr>
                <a:ln>
                  <a:noFill/>
                </a:ln>
              </a:defRPr>
            </a:lvl2pPr>
            <a:lvl3pPr>
              <a:buClr>
                <a:srgbClr val="00FFB9"/>
              </a:buClr>
              <a:defRPr>
                <a:ln>
                  <a:noFill/>
                </a:ln>
              </a:defRPr>
            </a:lvl3pPr>
            <a:lvl4pPr>
              <a:buClr>
                <a:srgbClr val="00FFB9"/>
              </a:buClr>
              <a:defRPr>
                <a:ln>
                  <a:noFill/>
                </a:ln>
              </a:defRPr>
            </a:lvl4pPr>
            <a:lvl5pPr>
              <a:buClr>
                <a:srgbClr val="00FFB9"/>
              </a:buClr>
              <a:defRPr>
                <a:ln>
                  <a:noFill/>
                </a:ln>
              </a:defRPr>
            </a:lvl5pPr>
            <a:lvl6pPr>
              <a:buClr>
                <a:srgbClr val="00FFB9"/>
              </a:buClr>
              <a:defRPr>
                <a:ln>
                  <a:noFill/>
                </a:ln>
              </a:defRPr>
            </a:lvl6pPr>
            <a:lvl7pPr>
              <a:buClr>
                <a:srgbClr val="00FFB9"/>
              </a:buClr>
              <a:defRPr>
                <a:ln>
                  <a:noFill/>
                </a:ln>
              </a:defRPr>
            </a:lvl7pPr>
            <a:lvl8pPr>
              <a:buClr>
                <a:srgbClr val="00FFB9"/>
              </a:buClr>
              <a:defRPr>
                <a:ln>
                  <a:noFill/>
                </a:ln>
              </a:defRPr>
            </a:lvl8pPr>
            <a:lvl9pPr>
              <a:buClr>
                <a:srgbClr val="00FFB9"/>
              </a:buClr>
              <a:defRPr>
                <a:ln>
                  <a:noFill/>
                </a:ln>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0" cy="4392000"/>
          </a:xfrm>
          <a:prstGeom prst="rect">
            <a:avLst/>
          </a:prstGeom>
          <a:ln w="19050">
            <a:solidFill>
              <a:schemeClr val="accent2"/>
            </a:solidFill>
          </a:ln>
        </p:spPr>
        <p:txBody>
          <a:bodyPr lIns="216000" tIns="144000" rIns="216000" bIns="144000">
            <a:noAutofit/>
          </a:bodyPr>
          <a:lstStyle>
            <a:lvl1pPr>
              <a:defRPr>
                <a:ln>
                  <a:noFill/>
                </a:ln>
              </a:defRPr>
            </a:lvl1pPr>
            <a:lvl2pPr>
              <a:buClr>
                <a:srgbClr val="00FFB9"/>
              </a:buClr>
              <a:defRPr>
                <a:ln>
                  <a:noFill/>
                </a:ln>
              </a:defRPr>
            </a:lvl2pPr>
            <a:lvl3pPr>
              <a:buClr>
                <a:srgbClr val="00FFB9"/>
              </a:buClr>
              <a:defRPr>
                <a:ln>
                  <a:noFill/>
                </a:ln>
              </a:defRPr>
            </a:lvl3pPr>
            <a:lvl4pPr>
              <a:buClr>
                <a:srgbClr val="00FFB9"/>
              </a:buClr>
              <a:defRPr>
                <a:ln>
                  <a:noFill/>
                </a:ln>
              </a:defRPr>
            </a:lvl4pPr>
            <a:lvl5pPr>
              <a:buClr>
                <a:srgbClr val="00FFB9"/>
              </a:buClr>
              <a:defRPr>
                <a:ln>
                  <a:noFill/>
                </a:ln>
              </a:defRPr>
            </a:lvl5pPr>
            <a:lvl6pPr>
              <a:buClr>
                <a:srgbClr val="00FFB9"/>
              </a:buClr>
              <a:defRPr>
                <a:ln>
                  <a:noFill/>
                </a:ln>
              </a:defRPr>
            </a:lvl6pPr>
            <a:lvl7pPr>
              <a:buClr>
                <a:srgbClr val="00FFB9"/>
              </a:buClr>
              <a:defRPr>
                <a:ln>
                  <a:noFill/>
                </a:ln>
              </a:defRPr>
            </a:lvl7pPr>
            <a:lvl8pPr>
              <a:buClr>
                <a:srgbClr val="00FFB9"/>
              </a:buClr>
              <a:defRPr>
                <a:ln>
                  <a:noFill/>
                </a:ln>
              </a:defRPr>
            </a:lvl8pPr>
            <a:lvl9pPr>
              <a:buClr>
                <a:srgbClr val="00FFB9"/>
              </a:buClr>
              <a:defRPr>
                <a:ln>
                  <a:noFill/>
                </a:ln>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Copy 3">
            <a:extLst>
              <a:ext uri="{FF2B5EF4-FFF2-40B4-BE49-F238E27FC236}">
                <a16:creationId xmlns:a16="http://schemas.microsoft.com/office/drawing/2014/main" id="{435A3032-C016-6848-95ED-D5C293A0DF61}"/>
              </a:ext>
            </a:extLst>
          </p:cNvPr>
          <p:cNvSpPr>
            <a:spLocks noGrp="1"/>
          </p:cNvSpPr>
          <p:nvPr>
            <p:ph idx="12"/>
          </p:nvPr>
        </p:nvSpPr>
        <p:spPr>
          <a:xfrm>
            <a:off x="8187189" y="1414462"/>
            <a:ext cx="3600000" cy="4392000"/>
          </a:xfrm>
          <a:prstGeom prst="rect">
            <a:avLst/>
          </a:prstGeom>
          <a:ln w="19050">
            <a:solidFill>
              <a:schemeClr val="accent2"/>
            </a:solidFill>
          </a:ln>
        </p:spPr>
        <p:txBody>
          <a:bodyPr vert="horz" lIns="216000" tIns="144000" rIns="216000" bIns="144000" rtlCol="0">
            <a:noAutofit/>
          </a:bodyPr>
          <a:lstStyle>
            <a:lvl1pPr>
              <a:defRPr lang="en-US">
                <a:ln>
                  <a:noFill/>
                </a:ln>
              </a:defRPr>
            </a:lvl1pPr>
            <a:lvl2pPr>
              <a:buClr>
                <a:schemeClr val="accent1"/>
              </a:buClr>
              <a:defRPr lang="en-US">
                <a:ln>
                  <a:noFill/>
                </a:ln>
              </a:defRPr>
            </a:lvl2pPr>
            <a:lvl3pPr>
              <a:buClr>
                <a:schemeClr val="accent1"/>
              </a:buClr>
              <a:defRPr lang="en-US">
                <a:ln>
                  <a:noFill/>
                </a:ln>
              </a:defRPr>
            </a:lvl3pPr>
            <a:lvl4pPr>
              <a:buClr>
                <a:schemeClr val="accent1"/>
              </a:buClr>
              <a:defRPr lang="en-US">
                <a:ln>
                  <a:noFill/>
                </a:ln>
              </a:defRPr>
            </a:lvl4pPr>
            <a:lvl5pPr>
              <a:buClr>
                <a:schemeClr val="accent1"/>
              </a:buClr>
              <a:defRPr lang="en-US" dirty="0">
                <a:ln>
                  <a:noFill/>
                </a:ln>
              </a:defRPr>
            </a:lvl5pPr>
            <a:lvl6pPr>
              <a:buClr>
                <a:schemeClr val="accent1"/>
              </a:buClr>
              <a:defRPr>
                <a:solidFill>
                  <a:schemeClr val="bg1"/>
                </a:solidFill>
              </a:defRPr>
            </a:lvl6pPr>
            <a:lvl7pPr>
              <a:buClr>
                <a:schemeClr val="accent1"/>
              </a:buClr>
              <a:defRPr>
                <a:solidFill>
                  <a:schemeClr val="bg1"/>
                </a:solidFill>
              </a:defRPr>
            </a:lvl7pPr>
            <a:lvl8pPr>
              <a:buClr>
                <a:schemeClr val="accent1"/>
              </a:buClr>
              <a:defRPr>
                <a:solidFill>
                  <a:schemeClr val="bg1"/>
                </a:solidFill>
              </a:defRPr>
            </a:lvl8pPr>
            <a:lvl9pPr>
              <a:buClr>
                <a:schemeClr val="accent1"/>
              </a:buClr>
              <a:defRPr>
                <a:solidFill>
                  <a:schemeClr val="bg1"/>
                </a:solidFill>
              </a:defRPr>
            </a:lvl9pPr>
          </a:lstStyle>
          <a:p>
            <a:pPr lvl="0"/>
            <a:r>
              <a:rPr lang="en-US"/>
              <a:t>Click to edit Master text styles</a:t>
            </a:r>
          </a:p>
          <a:p>
            <a:pPr lvl="1">
              <a:buClr>
                <a:srgbClr val="00FFB9"/>
              </a:buClr>
            </a:pPr>
            <a:r>
              <a:rPr lang="en-US"/>
              <a:t>Second level</a:t>
            </a:r>
          </a:p>
          <a:p>
            <a:pPr lvl="2">
              <a:buClr>
                <a:srgbClr val="00FFB9"/>
              </a:buClr>
            </a:pPr>
            <a:r>
              <a:rPr lang="en-US"/>
              <a:t>Third level</a:t>
            </a:r>
          </a:p>
          <a:p>
            <a:pPr lvl="3">
              <a:buClr>
                <a:srgbClr val="00FFB9"/>
              </a:buClr>
            </a:pPr>
            <a:r>
              <a:rPr lang="en-US"/>
              <a:t>Fourth level</a:t>
            </a:r>
          </a:p>
          <a:p>
            <a:pPr lvl="4">
              <a:buClr>
                <a:srgbClr val="00FFB9"/>
              </a:buClr>
            </a:pPr>
            <a:r>
              <a:rPr lang="en-US"/>
              <a:t>Fifth level</a:t>
            </a:r>
            <a:endParaRPr lang="en-US" dirty="0"/>
          </a:p>
        </p:txBody>
      </p:sp>
      <p:grpSp>
        <p:nvGrpSpPr>
          <p:cNvPr id="10" name="Gruppieren 3">
            <a:extLst>
              <a:ext uri="{FF2B5EF4-FFF2-40B4-BE49-F238E27FC236}">
                <a16:creationId xmlns:a16="http://schemas.microsoft.com/office/drawing/2014/main" id="{AC405FF0-83C3-0F40-AD79-D76116C8555C}"/>
              </a:ext>
            </a:extLst>
          </p:cNvPr>
          <p:cNvGrpSpPr/>
          <p:nvPr userDrawn="1"/>
        </p:nvGrpSpPr>
        <p:grpSpPr>
          <a:xfrm>
            <a:off x="-218016" y="-216000"/>
            <a:ext cx="12630816" cy="7290000"/>
            <a:chOff x="-218016" y="-216000"/>
            <a:chExt cx="12630816" cy="7290000"/>
          </a:xfrm>
        </p:grpSpPr>
        <p:cxnSp>
          <p:nvCxnSpPr>
            <p:cNvPr id="13" name="Gerade Verbindung 2">
              <a:extLst>
                <a:ext uri="{FF2B5EF4-FFF2-40B4-BE49-F238E27FC236}">
                  <a16:creationId xmlns:a16="http://schemas.microsoft.com/office/drawing/2014/main" id="{341FB6CD-0DC5-BF45-9A87-1F78F14F4B33}"/>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5">
              <a:extLst>
                <a:ext uri="{FF2B5EF4-FFF2-40B4-BE49-F238E27FC236}">
                  <a16:creationId xmlns:a16="http://schemas.microsoft.com/office/drawing/2014/main" id="{A220E1B8-F8ED-6344-B3F0-9AA79AB9886A}"/>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6">
              <a:extLst>
                <a:ext uri="{FF2B5EF4-FFF2-40B4-BE49-F238E27FC236}">
                  <a16:creationId xmlns:a16="http://schemas.microsoft.com/office/drawing/2014/main" id="{4E787010-737D-8547-AC49-A619F4C2BDFB}"/>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37">
              <a:extLst>
                <a:ext uri="{FF2B5EF4-FFF2-40B4-BE49-F238E27FC236}">
                  <a16:creationId xmlns:a16="http://schemas.microsoft.com/office/drawing/2014/main" id="{5260EC15-997F-8640-91FD-41E1BD287E5A}"/>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38">
              <a:extLst>
                <a:ext uri="{FF2B5EF4-FFF2-40B4-BE49-F238E27FC236}">
                  <a16:creationId xmlns:a16="http://schemas.microsoft.com/office/drawing/2014/main" id="{62EBD868-4CA3-2740-B815-2F9D2932C9D8}"/>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39">
              <a:extLst>
                <a:ext uri="{FF2B5EF4-FFF2-40B4-BE49-F238E27FC236}">
                  <a16:creationId xmlns:a16="http://schemas.microsoft.com/office/drawing/2014/main" id="{16810235-CFC9-1041-A6F8-9A58D7521603}"/>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1">
              <a:extLst>
                <a:ext uri="{FF2B5EF4-FFF2-40B4-BE49-F238E27FC236}">
                  <a16:creationId xmlns:a16="http://schemas.microsoft.com/office/drawing/2014/main" id="{342C3557-807F-0D44-9D7E-2C10C6D248D8}"/>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42">
              <a:extLst>
                <a:ext uri="{FF2B5EF4-FFF2-40B4-BE49-F238E27FC236}">
                  <a16:creationId xmlns:a16="http://schemas.microsoft.com/office/drawing/2014/main" id="{38AD214C-B44F-B946-9EC8-AEB4B09C0825}"/>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43">
              <a:extLst>
                <a:ext uri="{FF2B5EF4-FFF2-40B4-BE49-F238E27FC236}">
                  <a16:creationId xmlns:a16="http://schemas.microsoft.com/office/drawing/2014/main" id="{FFEEB5DD-4475-784B-B8BB-AB4212BB6E66}"/>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44">
              <a:extLst>
                <a:ext uri="{FF2B5EF4-FFF2-40B4-BE49-F238E27FC236}">
                  <a16:creationId xmlns:a16="http://schemas.microsoft.com/office/drawing/2014/main" id="{106DD394-3D9B-2F46-A2D4-2A8DD2BCCE3B}"/>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1">
              <a:extLst>
                <a:ext uri="{FF2B5EF4-FFF2-40B4-BE49-F238E27FC236}">
                  <a16:creationId xmlns:a16="http://schemas.microsoft.com/office/drawing/2014/main" id="{B41B4994-DCF5-B64B-8572-34B6BD11D056}"/>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2">
              <a:extLst>
                <a:ext uri="{FF2B5EF4-FFF2-40B4-BE49-F238E27FC236}">
                  <a16:creationId xmlns:a16="http://schemas.microsoft.com/office/drawing/2014/main" id="{88B93A1A-5ED3-084E-A805-9245BE874F7B}"/>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3">
              <a:extLst>
                <a:ext uri="{FF2B5EF4-FFF2-40B4-BE49-F238E27FC236}">
                  <a16:creationId xmlns:a16="http://schemas.microsoft.com/office/drawing/2014/main" id="{1492A9CB-FAE4-8B40-BD45-0708EF43EDBE}"/>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4">
              <a:extLst>
                <a:ext uri="{FF2B5EF4-FFF2-40B4-BE49-F238E27FC236}">
                  <a16:creationId xmlns:a16="http://schemas.microsoft.com/office/drawing/2014/main" id="{0ACD7E6E-B7F8-B942-9805-A70487FE0534}"/>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5">
              <a:extLst>
                <a:ext uri="{FF2B5EF4-FFF2-40B4-BE49-F238E27FC236}">
                  <a16:creationId xmlns:a16="http://schemas.microsoft.com/office/drawing/2014/main" id="{27E7EBAB-D878-464D-9ED2-15ED15E20918}"/>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56">
              <a:extLst>
                <a:ext uri="{FF2B5EF4-FFF2-40B4-BE49-F238E27FC236}">
                  <a16:creationId xmlns:a16="http://schemas.microsoft.com/office/drawing/2014/main" id="{7E4DE3EE-0658-7D4E-B6E9-3A26A36A20D3}"/>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58">
              <a:extLst>
                <a:ext uri="{FF2B5EF4-FFF2-40B4-BE49-F238E27FC236}">
                  <a16:creationId xmlns:a16="http://schemas.microsoft.com/office/drawing/2014/main" id="{1F501EDD-2FD6-2E41-B126-11FFCC2479B2}"/>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 name="Gerade Verbindung 59">
              <a:extLst>
                <a:ext uri="{FF2B5EF4-FFF2-40B4-BE49-F238E27FC236}">
                  <a16:creationId xmlns:a16="http://schemas.microsoft.com/office/drawing/2014/main" id="{342059A2-B962-5649-8710-36DF1F3E87F1}"/>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1" name="Gerade Verbindung 60">
              <a:extLst>
                <a:ext uri="{FF2B5EF4-FFF2-40B4-BE49-F238E27FC236}">
                  <a16:creationId xmlns:a16="http://schemas.microsoft.com/office/drawing/2014/main" id="{D296262D-F6FA-8241-AE24-D4AEA6C03E3A}"/>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2" name="Gerade Verbindung 61">
              <a:extLst>
                <a:ext uri="{FF2B5EF4-FFF2-40B4-BE49-F238E27FC236}">
                  <a16:creationId xmlns:a16="http://schemas.microsoft.com/office/drawing/2014/main" id="{55B91FD8-E6BE-174C-93A8-ECC83FCAE119}"/>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4601582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1" orient="horz" pos="3658" userDrawn="1">
          <p15:clr>
            <a:srgbClr val="65CEFF"/>
          </p15:clr>
        </p15:guide>
        <p15:guide id="13" orient="horz" pos="4157" userDrawn="1">
          <p15:clr>
            <a:srgbClr val="65CEFF"/>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dark">
    <p:bg>
      <p:bgPr>
        <a:solidFill>
          <a:schemeClr val="bg2"/>
        </a:solidFill>
        <a:effectLst/>
      </p:bgPr>
    </p:bg>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000" cy="4104000"/>
          </a:xfrm>
        </p:spPr>
        <p:txBody>
          <a:bodyPr>
            <a:noAutofit/>
          </a:bodyPr>
          <a:lstStyle>
            <a:lvl1pPr marL="0">
              <a:lnSpc>
                <a:spcPct val="110000"/>
              </a:lnSpc>
              <a:spcAft>
                <a:spcPts val="0"/>
              </a:spcAft>
              <a:defRPr sz="4800" b="0">
                <a:solidFill>
                  <a:schemeClr val="tx1"/>
                </a:solidFill>
              </a:defRPr>
            </a:lvl1pPr>
            <a:lvl2pPr marL="36000" indent="0">
              <a:lnSpc>
                <a:spcPct val="110000"/>
              </a:lnSpc>
              <a:spcBef>
                <a:spcPts val="600"/>
              </a:spcBef>
              <a:spcAft>
                <a:spcPts val="0"/>
              </a:spcAft>
              <a:buNone/>
              <a:defRPr sz="1800"/>
            </a:lvl2pPr>
            <a:lvl3pPr marL="36000" indent="0">
              <a:lnSpc>
                <a:spcPct val="110000"/>
              </a:lnSpc>
              <a:spcBef>
                <a:spcPts val="600"/>
              </a:spcBef>
              <a:spcAft>
                <a:spcPts val="0"/>
              </a:spcAft>
              <a:buNone/>
              <a:defRPr sz="1800">
                <a:solidFill>
                  <a:schemeClr val="tx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1" name="Quote marks">
            <a:extLst>
              <a:ext uri="{FF2B5EF4-FFF2-40B4-BE49-F238E27FC236}">
                <a16:creationId xmlns:a16="http://schemas.microsoft.com/office/drawing/2014/main" id="{916E4245-F21C-4EAB-8B26-FEA21C26067F}"/>
              </a:ext>
            </a:extLst>
          </p:cNvPr>
          <p:cNvSpPr/>
          <p:nvPr userDrawn="1"/>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EC4F35EF-AC94-4800-9CB7-CA49CAFDD249}"/>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CCC7FBE7-01B9-4EC8-8BE1-F416F7C5B7AA}"/>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AF2E271F-5AF7-408E-9752-03D1D6448EA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grpSp>
        <p:nvGrpSpPr>
          <p:cNvPr id="9" name="Gruppieren 3">
            <a:extLst>
              <a:ext uri="{FF2B5EF4-FFF2-40B4-BE49-F238E27FC236}">
                <a16:creationId xmlns:a16="http://schemas.microsoft.com/office/drawing/2014/main" id="{2000D4C6-D5D0-FD45-9E8D-64DD9BF2AFA5}"/>
              </a:ext>
            </a:extLst>
          </p:cNvPr>
          <p:cNvGrpSpPr/>
          <p:nvPr userDrawn="1"/>
        </p:nvGrpSpPr>
        <p:grpSpPr>
          <a:xfrm>
            <a:off x="-218016" y="-216000"/>
            <a:ext cx="12630816" cy="7290000"/>
            <a:chOff x="-218016" y="-216000"/>
            <a:chExt cx="12630816" cy="7290000"/>
          </a:xfrm>
        </p:grpSpPr>
        <p:cxnSp>
          <p:nvCxnSpPr>
            <p:cNvPr id="10" name="Gerade Verbindung 2">
              <a:extLst>
                <a:ext uri="{FF2B5EF4-FFF2-40B4-BE49-F238E27FC236}">
                  <a16:creationId xmlns:a16="http://schemas.microsoft.com/office/drawing/2014/main" id="{0D876D92-EB49-8744-9E59-5DD89093AA9E}"/>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5">
              <a:extLst>
                <a:ext uri="{FF2B5EF4-FFF2-40B4-BE49-F238E27FC236}">
                  <a16:creationId xmlns:a16="http://schemas.microsoft.com/office/drawing/2014/main" id="{C8D8E50F-9339-F24C-BBE0-42CE544204E4}"/>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6">
              <a:extLst>
                <a:ext uri="{FF2B5EF4-FFF2-40B4-BE49-F238E27FC236}">
                  <a16:creationId xmlns:a16="http://schemas.microsoft.com/office/drawing/2014/main" id="{5BADFE97-B243-214F-85FC-728EEC426516}"/>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7">
              <a:extLst>
                <a:ext uri="{FF2B5EF4-FFF2-40B4-BE49-F238E27FC236}">
                  <a16:creationId xmlns:a16="http://schemas.microsoft.com/office/drawing/2014/main" id="{59AD3682-B6B1-E542-8858-70B2337BBFF4}"/>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8">
              <a:extLst>
                <a:ext uri="{FF2B5EF4-FFF2-40B4-BE49-F238E27FC236}">
                  <a16:creationId xmlns:a16="http://schemas.microsoft.com/office/drawing/2014/main" id="{1C37429F-82DD-F14A-8FF8-7648707B6491}"/>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39">
              <a:extLst>
                <a:ext uri="{FF2B5EF4-FFF2-40B4-BE49-F238E27FC236}">
                  <a16:creationId xmlns:a16="http://schemas.microsoft.com/office/drawing/2014/main" id="{901121EE-EA81-DB4D-BDB7-882E5C189516}"/>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1">
              <a:extLst>
                <a:ext uri="{FF2B5EF4-FFF2-40B4-BE49-F238E27FC236}">
                  <a16:creationId xmlns:a16="http://schemas.microsoft.com/office/drawing/2014/main" id="{038B52B1-CCBB-0D4E-9F72-937BF6602E17}"/>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2">
              <a:extLst>
                <a:ext uri="{FF2B5EF4-FFF2-40B4-BE49-F238E27FC236}">
                  <a16:creationId xmlns:a16="http://schemas.microsoft.com/office/drawing/2014/main" id="{A169D696-533C-3C43-AF0D-B4E7BD10EEC2}"/>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3">
              <a:extLst>
                <a:ext uri="{FF2B5EF4-FFF2-40B4-BE49-F238E27FC236}">
                  <a16:creationId xmlns:a16="http://schemas.microsoft.com/office/drawing/2014/main" id="{C86C61DC-2949-8C41-9A37-D1AD1D2B7E18}"/>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44">
              <a:extLst>
                <a:ext uri="{FF2B5EF4-FFF2-40B4-BE49-F238E27FC236}">
                  <a16:creationId xmlns:a16="http://schemas.microsoft.com/office/drawing/2014/main" id="{F5FEC9C8-0B82-5F4C-A96C-994B96D41E48}"/>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1">
              <a:extLst>
                <a:ext uri="{FF2B5EF4-FFF2-40B4-BE49-F238E27FC236}">
                  <a16:creationId xmlns:a16="http://schemas.microsoft.com/office/drawing/2014/main" id="{DE5C844A-3D4E-5847-AB7E-AE064162EB70}"/>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2">
              <a:extLst>
                <a:ext uri="{FF2B5EF4-FFF2-40B4-BE49-F238E27FC236}">
                  <a16:creationId xmlns:a16="http://schemas.microsoft.com/office/drawing/2014/main" id="{08F3CC80-7CFB-D545-AC95-0FC2E341E66F}"/>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3">
              <a:extLst>
                <a:ext uri="{FF2B5EF4-FFF2-40B4-BE49-F238E27FC236}">
                  <a16:creationId xmlns:a16="http://schemas.microsoft.com/office/drawing/2014/main" id="{2422A80F-63D5-1A40-955E-5C19F1D4F5CC}"/>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4">
              <a:extLst>
                <a:ext uri="{FF2B5EF4-FFF2-40B4-BE49-F238E27FC236}">
                  <a16:creationId xmlns:a16="http://schemas.microsoft.com/office/drawing/2014/main" id="{97234CE1-992D-7C4D-8C81-9314FE9F85BD}"/>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5">
              <a:extLst>
                <a:ext uri="{FF2B5EF4-FFF2-40B4-BE49-F238E27FC236}">
                  <a16:creationId xmlns:a16="http://schemas.microsoft.com/office/drawing/2014/main" id="{7AE320F7-5AFF-C94C-AB8E-3F7B9BEF517A}"/>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6">
              <a:extLst>
                <a:ext uri="{FF2B5EF4-FFF2-40B4-BE49-F238E27FC236}">
                  <a16:creationId xmlns:a16="http://schemas.microsoft.com/office/drawing/2014/main" id="{5A78ED21-79B2-DF47-838A-A37D3A9B0642}"/>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8">
              <a:extLst>
                <a:ext uri="{FF2B5EF4-FFF2-40B4-BE49-F238E27FC236}">
                  <a16:creationId xmlns:a16="http://schemas.microsoft.com/office/drawing/2014/main" id="{21D6456D-1D31-8242-AB85-C4B929FAB0CF}"/>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59">
              <a:extLst>
                <a:ext uri="{FF2B5EF4-FFF2-40B4-BE49-F238E27FC236}">
                  <a16:creationId xmlns:a16="http://schemas.microsoft.com/office/drawing/2014/main" id="{FA4BCC2E-A4A6-A344-AFA8-4646D84B450F}"/>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0">
              <a:extLst>
                <a:ext uri="{FF2B5EF4-FFF2-40B4-BE49-F238E27FC236}">
                  <a16:creationId xmlns:a16="http://schemas.microsoft.com/office/drawing/2014/main" id="{11F59C58-7AB5-A54F-AEBA-01375EE36044}"/>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 name="Gerade Verbindung 61">
              <a:extLst>
                <a:ext uri="{FF2B5EF4-FFF2-40B4-BE49-F238E27FC236}">
                  <a16:creationId xmlns:a16="http://schemas.microsoft.com/office/drawing/2014/main" id="{A76A56A6-F4A0-AA45-AFE7-19E47BD2D7FC}"/>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46051214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24" userDrawn="1">
          <p15:clr>
            <a:srgbClr val="65CEFF"/>
          </p15:clr>
        </p15:guide>
        <p15:guide id="2" pos="6472" userDrawn="1">
          <p15:clr>
            <a:srgbClr val="65CEFF"/>
          </p15:clr>
        </p15:guide>
        <p15:guide id="5" orient="horz" pos="1073" userDrawn="1">
          <p15:clr>
            <a:srgbClr val="65CEFF"/>
          </p15:clr>
        </p15:guide>
        <p15:guide id="6" orient="horz" pos="3658" userDrawn="1">
          <p15:clr>
            <a:srgbClr val="65CEFF"/>
          </p15:clr>
        </p15:guide>
        <p15:guide id="8" orient="horz" pos="4157" userDrawn="1">
          <p15:clr>
            <a:srgbClr val="65CEFF"/>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tatement dark">
    <p:bg>
      <p:bgRef idx="1001">
        <a:schemeClr val="bg2"/>
      </p:bgRef>
    </p:bg>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0799"/>
            <a:ext cx="1079793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en-US" dirty="0"/>
              <a:t>Click to edit Master title style</a:t>
            </a:r>
          </a:p>
        </p:txBody>
      </p:sp>
      <p:sp>
        <p:nvSpPr>
          <p:cNvPr id="2" name="Footer Placeholder">
            <a:extLst>
              <a:ext uri="{FF2B5EF4-FFF2-40B4-BE49-F238E27FC236}">
                <a16:creationId xmlns:a16="http://schemas.microsoft.com/office/drawing/2014/main" id="{09BD8BE5-BFF2-469D-8B93-9556FCC45CF1}"/>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F9372441-FA7E-4481-BBC2-24CB6D3017C8}"/>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0EF6BB07-4F4E-4859-9572-DA63E35B93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grpSp>
        <p:nvGrpSpPr>
          <p:cNvPr id="6" name="Gruppieren 3">
            <a:extLst>
              <a:ext uri="{FF2B5EF4-FFF2-40B4-BE49-F238E27FC236}">
                <a16:creationId xmlns:a16="http://schemas.microsoft.com/office/drawing/2014/main" id="{15C3AE7A-779D-9B4F-BF14-FED38C5D3009}"/>
              </a:ext>
            </a:extLst>
          </p:cNvPr>
          <p:cNvGrpSpPr/>
          <p:nvPr userDrawn="1"/>
        </p:nvGrpSpPr>
        <p:grpSpPr>
          <a:xfrm>
            <a:off x="-218016" y="-216000"/>
            <a:ext cx="12630816" cy="7290000"/>
            <a:chOff x="-218016" y="-216000"/>
            <a:chExt cx="12630816" cy="7290000"/>
          </a:xfrm>
        </p:grpSpPr>
        <p:cxnSp>
          <p:nvCxnSpPr>
            <p:cNvPr id="7" name="Gerade Verbindung 2">
              <a:extLst>
                <a:ext uri="{FF2B5EF4-FFF2-40B4-BE49-F238E27FC236}">
                  <a16:creationId xmlns:a16="http://schemas.microsoft.com/office/drawing/2014/main" id="{530D43DF-8C91-AD44-93DC-D17E6BE72229}"/>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35">
              <a:extLst>
                <a:ext uri="{FF2B5EF4-FFF2-40B4-BE49-F238E27FC236}">
                  <a16:creationId xmlns:a16="http://schemas.microsoft.com/office/drawing/2014/main" id="{CE26D090-14DB-C441-A9CC-15308715FC2A}"/>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Gerade Verbindung 36">
              <a:extLst>
                <a:ext uri="{FF2B5EF4-FFF2-40B4-BE49-F238E27FC236}">
                  <a16:creationId xmlns:a16="http://schemas.microsoft.com/office/drawing/2014/main" id="{A24B8094-6479-A148-89B3-DB2B07168491}"/>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7">
              <a:extLst>
                <a:ext uri="{FF2B5EF4-FFF2-40B4-BE49-F238E27FC236}">
                  <a16:creationId xmlns:a16="http://schemas.microsoft.com/office/drawing/2014/main" id="{B74A5B90-711A-5441-B6AF-6AAD84D38A09}"/>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8">
              <a:extLst>
                <a:ext uri="{FF2B5EF4-FFF2-40B4-BE49-F238E27FC236}">
                  <a16:creationId xmlns:a16="http://schemas.microsoft.com/office/drawing/2014/main" id="{E9FA3E1E-580A-DE4D-8924-9A7B18E1C209}"/>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9">
              <a:extLst>
                <a:ext uri="{FF2B5EF4-FFF2-40B4-BE49-F238E27FC236}">
                  <a16:creationId xmlns:a16="http://schemas.microsoft.com/office/drawing/2014/main" id="{B7443866-3049-1243-AD8A-4DADF5FA1DDD}"/>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41">
              <a:extLst>
                <a:ext uri="{FF2B5EF4-FFF2-40B4-BE49-F238E27FC236}">
                  <a16:creationId xmlns:a16="http://schemas.microsoft.com/office/drawing/2014/main" id="{612C92CF-5ADD-2D4E-9195-577DD56FD9C8}"/>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2">
              <a:extLst>
                <a:ext uri="{FF2B5EF4-FFF2-40B4-BE49-F238E27FC236}">
                  <a16:creationId xmlns:a16="http://schemas.microsoft.com/office/drawing/2014/main" id="{182EFC7D-E789-F24D-B02E-DCF5128BCB03}"/>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3">
              <a:extLst>
                <a:ext uri="{FF2B5EF4-FFF2-40B4-BE49-F238E27FC236}">
                  <a16:creationId xmlns:a16="http://schemas.microsoft.com/office/drawing/2014/main" id="{2B94A0F1-A4AC-2849-88D3-A399FD40D008}"/>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4">
              <a:extLst>
                <a:ext uri="{FF2B5EF4-FFF2-40B4-BE49-F238E27FC236}">
                  <a16:creationId xmlns:a16="http://schemas.microsoft.com/office/drawing/2014/main" id="{F714368C-0FD7-954A-A9C1-625FD137FDDE}"/>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51">
              <a:extLst>
                <a:ext uri="{FF2B5EF4-FFF2-40B4-BE49-F238E27FC236}">
                  <a16:creationId xmlns:a16="http://schemas.microsoft.com/office/drawing/2014/main" id="{DA2E0624-ED51-9C4A-8088-BB9B009B3935}"/>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2">
              <a:extLst>
                <a:ext uri="{FF2B5EF4-FFF2-40B4-BE49-F238E27FC236}">
                  <a16:creationId xmlns:a16="http://schemas.microsoft.com/office/drawing/2014/main" id="{C6B0F7B3-1E7E-F84A-AB49-BEDF7F5907D7}"/>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3">
              <a:extLst>
                <a:ext uri="{FF2B5EF4-FFF2-40B4-BE49-F238E27FC236}">
                  <a16:creationId xmlns:a16="http://schemas.microsoft.com/office/drawing/2014/main" id="{DB55748C-514E-1249-920A-C38468A6A52A}"/>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4">
              <a:extLst>
                <a:ext uri="{FF2B5EF4-FFF2-40B4-BE49-F238E27FC236}">
                  <a16:creationId xmlns:a16="http://schemas.microsoft.com/office/drawing/2014/main" id="{19FA0186-962E-914F-8B5F-F10F096B4027}"/>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5">
              <a:extLst>
                <a:ext uri="{FF2B5EF4-FFF2-40B4-BE49-F238E27FC236}">
                  <a16:creationId xmlns:a16="http://schemas.microsoft.com/office/drawing/2014/main" id="{047F89F6-F043-9943-834F-C836332A17A3}"/>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6">
              <a:extLst>
                <a:ext uri="{FF2B5EF4-FFF2-40B4-BE49-F238E27FC236}">
                  <a16:creationId xmlns:a16="http://schemas.microsoft.com/office/drawing/2014/main" id="{2A0CE643-36AB-2E40-91D2-9BECF85F8E92}"/>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8">
              <a:extLst>
                <a:ext uri="{FF2B5EF4-FFF2-40B4-BE49-F238E27FC236}">
                  <a16:creationId xmlns:a16="http://schemas.microsoft.com/office/drawing/2014/main" id="{07D705C4-1DC7-1344-8C09-05B50E773589}"/>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9">
              <a:extLst>
                <a:ext uri="{FF2B5EF4-FFF2-40B4-BE49-F238E27FC236}">
                  <a16:creationId xmlns:a16="http://schemas.microsoft.com/office/drawing/2014/main" id="{AA2B5E0B-45F0-624D-B70C-5A96DE149C0D}"/>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60">
              <a:extLst>
                <a:ext uri="{FF2B5EF4-FFF2-40B4-BE49-F238E27FC236}">
                  <a16:creationId xmlns:a16="http://schemas.microsoft.com/office/drawing/2014/main" id="{CA7259AC-D7CE-F849-B582-B1611CD7631C}"/>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1">
              <a:extLst>
                <a:ext uri="{FF2B5EF4-FFF2-40B4-BE49-F238E27FC236}">
                  <a16:creationId xmlns:a16="http://schemas.microsoft.com/office/drawing/2014/main" id="{828C45B9-53EC-2E45-A1A1-637C447B9D56}"/>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3164166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5" userDrawn="1">
          <p15:clr>
            <a:srgbClr val="65CEFF"/>
          </p15:clr>
        </p15:guide>
        <p15:guide id="2" pos="6472" userDrawn="1">
          <p15:clr>
            <a:srgbClr val="65CEFF"/>
          </p15:clr>
        </p15:guide>
        <p15:guide id="4" orient="horz" pos="801"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ntact">
    <p:bg>
      <p:bgRef idx="1001">
        <a:schemeClr val="bg2"/>
      </p:bgRef>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sz="8000">
                <a:solidFill>
                  <a:schemeClr val="tx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sz="1400">
                <a:solidFill>
                  <a:schemeClr val="tx1"/>
                </a:solidFill>
              </a:defRPr>
            </a:lvl1pPr>
            <a:lvl2pPr marL="0" indent="0" algn="l">
              <a:spcBef>
                <a:spcPts val="600"/>
              </a:spcBef>
              <a:spcAft>
                <a:spcPts val="0"/>
              </a:spcAft>
              <a:buFont typeface="Arial" panose="020B0604020202020204" pitchFamily="34" charset="0"/>
              <a:buNone/>
              <a:defRPr sz="1400" b="1"/>
            </a:lvl2pPr>
            <a:lvl3pPr marL="180000" indent="-180000" algn="l">
              <a:spcAft>
                <a:spcPts val="0"/>
              </a:spcAft>
              <a:buFont typeface="Arial" panose="020B0604020202020204" pitchFamily="34" charset="0"/>
              <a:buChar char="•"/>
              <a:defRPr sz="1400" b="0"/>
            </a:lvl3pPr>
            <a:lvl4pPr marL="360000" indent="-180000" algn="l">
              <a:spcAft>
                <a:spcPts val="0"/>
              </a:spcAft>
              <a:buFont typeface="Arial" panose="020B0604020202020204" pitchFamily="34" charset="0"/>
              <a:buChar char="•"/>
              <a:defRPr sz="1400"/>
            </a:lvl4pPr>
            <a:lvl5pPr marL="360000" indent="-180000" algn="l">
              <a:spcAft>
                <a:spcPts val="0"/>
              </a:spcAft>
              <a:buFont typeface="Arial" panose="020B0604020202020204" pitchFamily="34" charset="0"/>
              <a:buChar char="•"/>
              <a:defRPr sz="1400" b="1"/>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lvl="0"/>
            <a:r>
              <a:rPr lang="en-US" dirty="0"/>
              <a:t>Click to edit the contact</a:t>
            </a:r>
          </a:p>
          <a:p>
            <a:pPr lvl="1"/>
            <a:r>
              <a:rPr lang="en-US" dirty="0"/>
              <a:t>Name etc.</a:t>
            </a:r>
          </a:p>
          <a:p>
            <a:pPr lvl="2"/>
            <a:r>
              <a:rPr lang="en-US" dirty="0"/>
              <a:t>Department etc.</a:t>
            </a:r>
          </a:p>
          <a:p>
            <a:pPr lvl="3"/>
            <a:r>
              <a:rPr lang="en-US" dirty="0"/>
              <a:t>subchapter</a:t>
            </a:r>
          </a:p>
          <a:p>
            <a:pPr lvl="4"/>
            <a:r>
              <a:rPr lang="en-US" dirty="0"/>
              <a:t>active subchapter</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5FD2C39E-5D81-4A0E-9F45-90932890088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635188" y="6418800"/>
            <a:ext cx="1152000" cy="183168"/>
          </a:xfrm>
          <a:prstGeom prst="rect">
            <a:avLst/>
          </a:prstGeom>
        </p:spPr>
      </p:pic>
      <p:grpSp>
        <p:nvGrpSpPr>
          <p:cNvPr id="7" name="Gruppieren 3">
            <a:extLst>
              <a:ext uri="{FF2B5EF4-FFF2-40B4-BE49-F238E27FC236}">
                <a16:creationId xmlns:a16="http://schemas.microsoft.com/office/drawing/2014/main" id="{040A4677-129C-DE4B-95FF-FDDD7FF443EB}"/>
              </a:ext>
            </a:extLst>
          </p:cNvPr>
          <p:cNvGrpSpPr/>
          <p:nvPr userDrawn="1"/>
        </p:nvGrpSpPr>
        <p:grpSpPr>
          <a:xfrm>
            <a:off x="-218016" y="-216000"/>
            <a:ext cx="12630816" cy="7290000"/>
            <a:chOff x="-218016" y="-216000"/>
            <a:chExt cx="12630816" cy="7290000"/>
          </a:xfrm>
        </p:grpSpPr>
        <p:cxnSp>
          <p:nvCxnSpPr>
            <p:cNvPr id="11" name="Gerade Verbindung 2">
              <a:extLst>
                <a:ext uri="{FF2B5EF4-FFF2-40B4-BE49-F238E27FC236}">
                  <a16:creationId xmlns:a16="http://schemas.microsoft.com/office/drawing/2014/main" id="{006A0617-A9C6-894F-ADEE-AE142ADBA94F}"/>
                </a:ext>
              </a:extLst>
            </p:cNvPr>
            <p:cNvCxnSpPr/>
            <p:nvPr userDrawn="1"/>
          </p:nvCxnSpPr>
          <p:spPr bwMode="auto">
            <a:xfrm>
              <a:off x="41148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5">
              <a:extLst>
                <a:ext uri="{FF2B5EF4-FFF2-40B4-BE49-F238E27FC236}">
                  <a16:creationId xmlns:a16="http://schemas.microsoft.com/office/drawing/2014/main" id="{2141F9F0-4C00-7147-B372-17A79F17E442}"/>
                </a:ext>
              </a:extLst>
            </p:cNvPr>
            <p:cNvCxnSpPr/>
            <p:nvPr userDrawn="1"/>
          </p:nvCxnSpPr>
          <p:spPr bwMode="auto">
            <a:xfrm>
              <a:off x="58705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6">
              <a:extLst>
                <a:ext uri="{FF2B5EF4-FFF2-40B4-BE49-F238E27FC236}">
                  <a16:creationId xmlns:a16="http://schemas.microsoft.com/office/drawing/2014/main" id="{DAF8AF3E-B2F4-3C4F-BAB8-CCB41768A877}"/>
                </a:ext>
              </a:extLst>
            </p:cNvPr>
            <p:cNvCxnSpPr/>
            <p:nvPr userDrawn="1"/>
          </p:nvCxnSpPr>
          <p:spPr bwMode="auto">
            <a:xfrm>
              <a:off x="6313932"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37">
              <a:extLst>
                <a:ext uri="{FF2B5EF4-FFF2-40B4-BE49-F238E27FC236}">
                  <a16:creationId xmlns:a16="http://schemas.microsoft.com/office/drawing/2014/main" id="{4C738B15-4C46-F54B-8552-667E846FCF22}"/>
                </a:ext>
              </a:extLst>
            </p:cNvPr>
            <p:cNvCxnSpPr/>
            <p:nvPr userDrawn="1"/>
          </p:nvCxnSpPr>
          <p:spPr bwMode="auto">
            <a:xfrm>
              <a:off x="102799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38">
              <a:extLst>
                <a:ext uri="{FF2B5EF4-FFF2-40B4-BE49-F238E27FC236}">
                  <a16:creationId xmlns:a16="http://schemas.microsoft.com/office/drawing/2014/main" id="{4CBE6EBF-739D-4142-BB4C-4132FA1ADAE1}"/>
                </a:ext>
              </a:extLst>
            </p:cNvPr>
            <p:cNvCxnSpPr/>
            <p:nvPr userDrawn="1"/>
          </p:nvCxnSpPr>
          <p:spPr bwMode="auto">
            <a:xfrm>
              <a:off x="1178433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39">
              <a:extLst>
                <a:ext uri="{FF2B5EF4-FFF2-40B4-BE49-F238E27FC236}">
                  <a16:creationId xmlns:a16="http://schemas.microsoft.com/office/drawing/2014/main" id="{5C2E04C7-AB29-AF42-92C1-C8CA2AE7640A}"/>
                </a:ext>
              </a:extLst>
            </p:cNvPr>
            <p:cNvCxnSpPr/>
            <p:nvPr userDrawn="1"/>
          </p:nvCxnSpPr>
          <p:spPr bwMode="auto">
            <a:xfrm rot="5400000">
              <a:off x="12322800" y="39319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1">
              <a:extLst>
                <a:ext uri="{FF2B5EF4-FFF2-40B4-BE49-F238E27FC236}">
                  <a16:creationId xmlns:a16="http://schemas.microsoft.com/office/drawing/2014/main" id="{680CB20C-3FBC-5641-AFF9-7A4A16409266}"/>
                </a:ext>
              </a:extLst>
            </p:cNvPr>
            <p:cNvCxnSpPr/>
            <p:nvPr userDrawn="1"/>
          </p:nvCxnSpPr>
          <p:spPr bwMode="auto">
            <a:xfrm rot="5400000">
              <a:off x="12322800" y="1324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42">
              <a:extLst>
                <a:ext uri="{FF2B5EF4-FFF2-40B4-BE49-F238E27FC236}">
                  <a16:creationId xmlns:a16="http://schemas.microsoft.com/office/drawing/2014/main" id="{865A489B-85F0-464A-AD48-633ADB439614}"/>
                </a:ext>
              </a:extLst>
            </p:cNvPr>
            <p:cNvCxnSpPr/>
            <p:nvPr userDrawn="1"/>
          </p:nvCxnSpPr>
          <p:spPr bwMode="auto">
            <a:xfrm rot="5400000">
              <a:off x="12322800" y="3630168"/>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43">
              <a:extLst>
                <a:ext uri="{FF2B5EF4-FFF2-40B4-BE49-F238E27FC236}">
                  <a16:creationId xmlns:a16="http://schemas.microsoft.com/office/drawing/2014/main" id="{B135379C-13D3-5B47-9A92-22A006CAEAF7}"/>
                </a:ext>
              </a:extLst>
            </p:cNvPr>
            <p:cNvCxnSpPr/>
            <p:nvPr userDrawn="1"/>
          </p:nvCxnSpPr>
          <p:spPr bwMode="auto">
            <a:xfrm rot="5400000">
              <a:off x="12322800"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44">
              <a:extLst>
                <a:ext uri="{FF2B5EF4-FFF2-40B4-BE49-F238E27FC236}">
                  <a16:creationId xmlns:a16="http://schemas.microsoft.com/office/drawing/2014/main" id="{6CA2EC91-EBEE-A84B-8D02-6420F7D10A71}"/>
                </a:ext>
              </a:extLst>
            </p:cNvPr>
            <p:cNvCxnSpPr/>
            <p:nvPr userDrawn="1"/>
          </p:nvCxnSpPr>
          <p:spPr bwMode="auto">
            <a:xfrm rot="5400000">
              <a:off x="123228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1">
              <a:extLst>
                <a:ext uri="{FF2B5EF4-FFF2-40B4-BE49-F238E27FC236}">
                  <a16:creationId xmlns:a16="http://schemas.microsoft.com/office/drawing/2014/main" id="{183B8CEF-7B89-1342-86A1-600B76639BF4}"/>
                </a:ext>
              </a:extLst>
            </p:cNvPr>
            <p:cNvCxnSpPr/>
            <p:nvPr userDrawn="1"/>
          </p:nvCxnSpPr>
          <p:spPr bwMode="auto">
            <a:xfrm>
              <a:off x="41148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2">
              <a:extLst>
                <a:ext uri="{FF2B5EF4-FFF2-40B4-BE49-F238E27FC236}">
                  <a16:creationId xmlns:a16="http://schemas.microsoft.com/office/drawing/2014/main" id="{BEAA513E-7F69-9D44-94E1-AD777F01543E}"/>
                </a:ext>
              </a:extLst>
            </p:cNvPr>
            <p:cNvCxnSpPr/>
            <p:nvPr userDrawn="1"/>
          </p:nvCxnSpPr>
          <p:spPr bwMode="auto">
            <a:xfrm>
              <a:off x="5870448"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3">
              <a:extLst>
                <a:ext uri="{FF2B5EF4-FFF2-40B4-BE49-F238E27FC236}">
                  <a16:creationId xmlns:a16="http://schemas.microsoft.com/office/drawing/2014/main" id="{8723EC33-31B6-1746-8161-C144DA161FC8}"/>
                </a:ext>
              </a:extLst>
            </p:cNvPr>
            <p:cNvCxnSpPr/>
            <p:nvPr userDrawn="1"/>
          </p:nvCxnSpPr>
          <p:spPr bwMode="auto">
            <a:xfrm>
              <a:off x="6318504"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4">
              <a:extLst>
                <a:ext uri="{FF2B5EF4-FFF2-40B4-BE49-F238E27FC236}">
                  <a16:creationId xmlns:a16="http://schemas.microsoft.com/office/drawing/2014/main" id="{34179D27-BFB2-9942-AA1D-FA34E909355D}"/>
                </a:ext>
              </a:extLst>
            </p:cNvPr>
            <p:cNvCxnSpPr/>
            <p:nvPr userDrawn="1"/>
          </p:nvCxnSpPr>
          <p:spPr bwMode="auto">
            <a:xfrm>
              <a:off x="1027565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5">
              <a:extLst>
                <a:ext uri="{FF2B5EF4-FFF2-40B4-BE49-F238E27FC236}">
                  <a16:creationId xmlns:a16="http://schemas.microsoft.com/office/drawing/2014/main" id="{2A78427C-975F-054E-8D92-28967CC164EC}"/>
                </a:ext>
              </a:extLst>
            </p:cNvPr>
            <p:cNvCxnSpPr/>
            <p:nvPr userDrawn="1"/>
          </p:nvCxnSpPr>
          <p:spPr bwMode="auto">
            <a:xfrm>
              <a:off x="11786616"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56">
              <a:extLst>
                <a:ext uri="{FF2B5EF4-FFF2-40B4-BE49-F238E27FC236}">
                  <a16:creationId xmlns:a16="http://schemas.microsoft.com/office/drawing/2014/main" id="{D7A5C957-41D1-6F4A-B235-9EAE39ADD6D2}"/>
                </a:ext>
              </a:extLst>
            </p:cNvPr>
            <p:cNvCxnSpPr/>
            <p:nvPr userDrawn="1"/>
          </p:nvCxnSpPr>
          <p:spPr bwMode="auto">
            <a:xfrm rot="5400000">
              <a:off x="-128016" y="38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58">
              <a:extLst>
                <a:ext uri="{FF2B5EF4-FFF2-40B4-BE49-F238E27FC236}">
                  <a16:creationId xmlns:a16="http://schemas.microsoft.com/office/drawing/2014/main" id="{4C7D483A-0F9D-C44F-8B73-898636867BCA}"/>
                </a:ext>
              </a:extLst>
            </p:cNvPr>
            <p:cNvCxnSpPr/>
            <p:nvPr userDrawn="1"/>
          </p:nvCxnSpPr>
          <p:spPr bwMode="auto">
            <a:xfrm rot="5400000">
              <a:off x="-126000" y="13230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59">
              <a:extLst>
                <a:ext uri="{FF2B5EF4-FFF2-40B4-BE49-F238E27FC236}">
                  <a16:creationId xmlns:a16="http://schemas.microsoft.com/office/drawing/2014/main" id="{3C172A8B-8E6A-F14F-BB1B-9EF8DC965238}"/>
                </a:ext>
              </a:extLst>
            </p:cNvPr>
            <p:cNvCxnSpPr/>
            <p:nvPr userDrawn="1"/>
          </p:nvCxnSpPr>
          <p:spPr bwMode="auto">
            <a:xfrm rot="5400000">
              <a:off x="-126000" y="3628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60">
              <a:extLst>
                <a:ext uri="{FF2B5EF4-FFF2-40B4-BE49-F238E27FC236}">
                  <a16:creationId xmlns:a16="http://schemas.microsoft.com/office/drawing/2014/main" id="{22DFDE7F-EEC8-3248-B4C4-07D48A2EE360}"/>
                </a:ext>
              </a:extLst>
            </p:cNvPr>
            <p:cNvCxnSpPr/>
            <p:nvPr userDrawn="1"/>
          </p:nvCxnSpPr>
          <p:spPr bwMode="auto">
            <a:xfrm rot="5400000">
              <a:off x="-128016" y="34107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 name="Gerade Verbindung 61">
              <a:extLst>
                <a:ext uri="{FF2B5EF4-FFF2-40B4-BE49-F238E27FC236}">
                  <a16:creationId xmlns:a16="http://schemas.microsoft.com/office/drawing/2014/main" id="{7E7E2B5E-64A3-4840-B3FB-6E2EACCE2E61}"/>
                </a:ext>
              </a:extLst>
            </p:cNvPr>
            <p:cNvCxnSpPr/>
            <p:nvPr userDrawn="1"/>
          </p:nvCxnSpPr>
          <p:spPr bwMode="auto">
            <a:xfrm rot="5400000">
              <a:off x="-126000" y="607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41007990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65CEFF"/>
          </p15:clr>
        </p15:guide>
        <p15:guide id="2" pos="6472"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719931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r>
              <a:rPr lang="en-US"/>
              <a:t>Restricted | © Siemens 2024-10-28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Full Deep Blue">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nchor="ctr" anchorCtr="0"/>
          <a:lstStyle>
            <a:lvl1pPr>
              <a:defRPr>
                <a:solidFill>
                  <a:schemeClr val="tx1"/>
                </a:solidFill>
              </a:defRPr>
            </a:lvl1pPr>
          </a:lstStyle>
          <a:p>
            <a:r>
              <a:rPr lang="en-US"/>
              <a:t>Click to edit Master title style</a:t>
            </a:r>
          </a:p>
        </p:txBody>
      </p:sp>
      <p:sp>
        <p:nvSpPr>
          <p:cNvPr id="5" name="Footer Placeholder">
            <a:extLst>
              <a:ext uri="{FF2B5EF4-FFF2-40B4-BE49-F238E27FC236}">
                <a16:creationId xmlns:a16="http://schemas.microsoft.com/office/drawing/2014/main" id="{16495290-0795-4AB1-8AEA-2BB786783622}"/>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p>
        </p:txBody>
      </p:sp>
      <p:sp>
        <p:nvSpPr>
          <p:cNvPr id="6" name="Slide Number Placeholder">
            <a:extLst>
              <a:ext uri="{FF2B5EF4-FFF2-40B4-BE49-F238E27FC236}">
                <a16:creationId xmlns:a16="http://schemas.microsoft.com/office/drawing/2014/main" id="{E8FC1C65-873A-4B8F-BB57-51EEBC35A1A9}"/>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a:p>
        </p:txBody>
      </p:sp>
      <p:pic>
        <p:nvPicPr>
          <p:cNvPr id="7" name="Siemens Logo">
            <a:extLst>
              <a:ext uri="{FF2B5EF4-FFF2-40B4-BE49-F238E27FC236}">
                <a16:creationId xmlns:a16="http://schemas.microsoft.com/office/drawing/2014/main" id="{863976F1-B9C2-4217-A36A-7F1DCFF6EE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Tree>
    <p:extLst>
      <p:ext uri="{BB962C8B-B14F-4D97-AF65-F5344CB8AC3E}">
        <p14:creationId xmlns:p14="http://schemas.microsoft.com/office/powerpoint/2010/main" val="27219242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3705">
          <p15:clr>
            <a:srgbClr val="65CEFF"/>
          </p15:clr>
        </p15:guide>
        <p15:guide id="5" pos="3978">
          <p15:clr>
            <a:srgbClr val="65CEFF"/>
          </p15:clr>
        </p15:guide>
        <p15:guide id="7" pos="4975">
          <p15:clr>
            <a:srgbClr val="65CEFF"/>
          </p15:clr>
        </p15:guide>
        <p15:guide id="8" pos="5157">
          <p15:clr>
            <a:srgbClr val="65CEFF"/>
          </p15:clr>
        </p15:guide>
        <p15:guide id="9" pos="6472">
          <p15:clr>
            <a:srgbClr val="65CEFF"/>
          </p15:clr>
        </p15:guide>
        <p15:guide id="10" pos="7425">
          <p15:clr>
            <a:srgbClr val="65CEFF"/>
          </p15:clr>
        </p15:guide>
        <p15:guide id="11" orient="horz" pos="302">
          <p15:clr>
            <a:srgbClr val="65CEFF"/>
          </p15:clr>
        </p15:guide>
        <p15:guide id="12" orient="horz" pos="664">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719931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951439580"/>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hapter title light 8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4551110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399" y="1414463"/>
            <a:ext cx="11370437"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8680367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a:t>Click to edit Master title style</a:t>
            </a:r>
            <a:endParaRPr lang="en-US" dirty="0"/>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43002918"/>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4"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0"/>
            <a:ext cx="6156275" cy="2215991"/>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0" y="1054100"/>
            <a:ext cx="3744000" cy="5113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14279886"/>
      </p:ext>
    </p:extLst>
  </p:cSld>
  <p:clrMapOvr>
    <a:masterClrMapping/>
  </p:clrMapOvr>
  <p:extLst>
    <p:ext uri="{DCECCB84-F9BA-43D5-87BE-67443E8EF086}">
      <p15:sldGuideLst xmlns:p15="http://schemas.microsoft.com/office/powerpoint/2012/main">
        <p15:guide id="1" pos="259" userDrawn="1">
          <p15:clr>
            <a:srgbClr val="65CEFF"/>
          </p15:clr>
        </p15:guide>
        <p15:guide id="2" pos="4522" userDrawn="1">
          <p15:clr>
            <a:srgbClr val="65CEFF"/>
          </p15:clr>
        </p15:guide>
        <p15:guide id="3" pos="4794" userDrawn="1">
          <p15:clr>
            <a:srgbClr val="65CEFF"/>
          </p15:clr>
        </p15:guide>
        <p15:guide id="4" pos="5066" userDrawn="1">
          <p15:clr>
            <a:srgbClr val="65CEFF"/>
          </p15:clr>
        </p15:guide>
        <p15:guide id="5" pos="6472" userDrawn="1">
          <p15:clr>
            <a:srgbClr val="65CEFF"/>
          </p15:clr>
        </p15:guide>
        <p15:guide id="6" pos="7425" userDrawn="1">
          <p15:clr>
            <a:srgbClr val="65CEFF"/>
          </p15:clr>
        </p15:guide>
        <p15:guide id="7" orient="horz" pos="302" userDrawn="1">
          <p15:clr>
            <a:srgbClr val="65CEFF"/>
          </p15:clr>
        </p15:guide>
        <p15:guide id="8" orient="horz" pos="664" userDrawn="1">
          <p15:clr>
            <a:srgbClr val="65CEFF"/>
          </p15:clr>
        </p15:guide>
        <p15:guide id="9" orient="horz" pos="891" userDrawn="1">
          <p15:clr>
            <a:srgbClr val="65CEFF"/>
          </p15:clr>
        </p15:guide>
        <p15:guide id="10" orient="horz" pos="3658" userDrawn="1">
          <p15:clr>
            <a:srgbClr val="65CEFF"/>
          </p15:clr>
        </p15:guide>
        <p15:guide id="11" orient="horz" pos="3885" userDrawn="1">
          <p15:clr>
            <a:srgbClr val="65CEFF"/>
          </p15:clr>
        </p15:guide>
        <p15:guide id="12" orient="horz" pos="4157" userDrawn="1">
          <p15:clr>
            <a:srgbClr val="65CEFF"/>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031030"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951439580"/>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48910675"/>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5"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503860774"/>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2206" userDrawn="1">
          <p15:clr>
            <a:srgbClr val="65CEFF"/>
          </p15:clr>
        </p15:guide>
        <p15:guide id="10" orient="horz" pos="2343"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1" y="1414800"/>
            <a:ext cx="7199313" cy="4752000"/>
          </a:xfrm>
          <a:solidFill>
            <a:schemeClr val="bg2"/>
          </a:solidFill>
        </p:spPr>
        <p:txBody>
          <a:bodyPr>
            <a:noAutofit/>
          </a:bodyPr>
          <a:lstStyle/>
          <a:p>
            <a:r>
              <a:rPr lang="en-US"/>
              <a:t>Click icon to add picture</a:t>
            </a:r>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8848882"/>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5066"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Process flow">
    <p:bg>
      <p:bgPr>
        <a:solidFill>
          <a:schemeClr val="tx1"/>
        </a:solidFill>
        <a:effectLst/>
      </p:bgPr>
    </p:bg>
    <p:spTree>
      <p:nvGrpSpPr>
        <p:cNvPr id="1" name=""/>
        <p:cNvGrpSpPr/>
        <p:nvPr/>
      </p:nvGrpSpPr>
      <p:grpSpPr>
        <a:xfrm>
          <a:off x="0" y="0"/>
          <a:ext cx="0" cy="0"/>
          <a:chOff x="0" y="0"/>
          <a:chExt cx="0" cy="0"/>
        </a:xfrm>
      </p:grpSpPr>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py 3">
            <a:extLst>
              <a:ext uri="{FF2B5EF4-FFF2-40B4-BE49-F238E27FC236}">
                <a16:creationId xmlns:a16="http://schemas.microsoft.com/office/drawing/2014/main" id="{E840DCCC-8E77-40B8-B94B-A4D3A4D77826}"/>
              </a:ext>
            </a:extLst>
          </p:cNvPr>
          <p:cNvSpPr>
            <a:spLocks noGrp="1"/>
          </p:cNvSpPr>
          <p:nvPr>
            <p:ph idx="12"/>
          </p:nvPr>
        </p:nvSpPr>
        <p:spPr>
          <a:xfrm>
            <a:off x="8187189" y="1414462"/>
            <a:ext cx="3600000" cy="4392000"/>
          </a:xfrm>
          <a:prstGeom prst="rect">
            <a:avLst/>
          </a:prstGeom>
          <a:ln w="19050">
            <a:solidFill>
              <a:schemeClr val="accent2"/>
            </a:solidFill>
          </a:ln>
        </p:spPr>
        <p:txBody>
          <a:bodyPr vert="horz" lIns="216000" tIns="144000" rIns="216000" bIns="144000" rtlCol="0">
            <a:noAutofit/>
          </a:bodyPr>
          <a:lstStyle>
            <a:lvl1pPr>
              <a:defRPr lang="en-US" dirty="0">
                <a:ln>
                  <a:noFill/>
                </a:ln>
                <a:solidFill>
                  <a:schemeClr val="bg1"/>
                </a:solidFill>
              </a:defRPr>
            </a:lvl1pPr>
            <a:lvl2pPr>
              <a:buClr>
                <a:schemeClr val="accent1"/>
              </a:buClr>
              <a:defRPr lang="en-US" dirty="0">
                <a:ln>
                  <a:noFill/>
                </a:ln>
                <a:solidFill>
                  <a:schemeClr val="bg1"/>
                </a:solidFill>
              </a:defRPr>
            </a:lvl2pPr>
            <a:lvl3pPr>
              <a:buClr>
                <a:schemeClr val="accent1"/>
              </a:buClr>
              <a:defRPr lang="en-US" dirty="0">
                <a:ln>
                  <a:noFill/>
                </a:ln>
                <a:solidFill>
                  <a:schemeClr val="bg1"/>
                </a:solidFill>
              </a:defRPr>
            </a:lvl3pPr>
            <a:lvl4pPr>
              <a:buClr>
                <a:schemeClr val="accent1"/>
              </a:buClr>
              <a:defRPr lang="en-US" dirty="0">
                <a:ln>
                  <a:noFill/>
                </a:ln>
                <a:solidFill>
                  <a:schemeClr val="bg1"/>
                </a:solidFill>
              </a:defRPr>
            </a:lvl4pPr>
            <a:lvl5pPr>
              <a:buClr>
                <a:schemeClr val="accent1"/>
              </a:buClr>
              <a:defRPr lang="en-US" dirty="0">
                <a:ln>
                  <a:noFill/>
                </a:ln>
                <a:solidFill>
                  <a:schemeClr val="bg1"/>
                </a:solidFill>
              </a:defRPr>
            </a:lvl5pPr>
            <a:lvl6pPr>
              <a:buClr>
                <a:schemeClr val="accent1"/>
              </a:buClr>
              <a:defRPr lang="en-US" dirty="0">
                <a:ln>
                  <a:noFill/>
                </a:ln>
                <a:solidFill>
                  <a:schemeClr val="bg1"/>
                </a:solidFill>
              </a:defRPr>
            </a:lvl6pPr>
            <a:lvl7pPr>
              <a:buClr>
                <a:schemeClr val="accent1"/>
              </a:buClr>
              <a:defRPr lang="en-US" dirty="0">
                <a:ln>
                  <a:noFill/>
                </a:ln>
                <a:solidFill>
                  <a:schemeClr val="bg1"/>
                </a:solidFill>
              </a:defRPr>
            </a:lvl7pPr>
            <a:lvl8pPr>
              <a:buClr>
                <a:schemeClr val="accent1"/>
              </a:buClr>
              <a:defRPr lang="en-US" dirty="0">
                <a:ln>
                  <a:noFill/>
                </a:ln>
                <a:solidFill>
                  <a:schemeClr val="bg1"/>
                </a:solidFill>
              </a:defRPr>
            </a:lvl8pPr>
            <a:lvl9pPr>
              <a:buClr>
                <a:schemeClr val="accent1"/>
              </a:buClr>
              <a:defRPr lang="en-US" dirty="0">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lvl1pPr>
              <a:defRPr>
                <a:solidFill>
                  <a:schemeClr val="bg1"/>
                </a:solidFill>
              </a:defRPr>
            </a:lvl1pPr>
          </a:lstStyle>
          <a:p>
            <a:r>
              <a:rPr lang="en-US"/>
              <a:t>Restricted | © Siemens 2024-10-28 | Siemens Digital Industries Software | Where today meets tomorrow.</a:t>
            </a:r>
            <a:endParaRPr lang="en-US" dirty="0">
              <a:solidFill>
                <a:schemeClr val="bg1"/>
              </a:solidFill>
            </a:endParaRPr>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Title">
            <a:extLst>
              <a:ext uri="{FF2B5EF4-FFF2-40B4-BE49-F238E27FC236}">
                <a16:creationId xmlns:a16="http://schemas.microsoft.com/office/drawing/2014/main" id="{9ADC0F91-444B-0C47-804B-CA575449F4F7}"/>
              </a:ext>
            </a:extLst>
          </p:cNvPr>
          <p:cNvSpPr>
            <a:spLocks noGrp="1"/>
          </p:cNvSpPr>
          <p:nvPr>
            <p:ph type="title"/>
          </p:nvPr>
        </p:nvSpPr>
        <p:spPr>
          <a:xfrm>
            <a:off x="410400" y="478800"/>
            <a:ext cx="9863997" cy="576000"/>
          </a:xfrm>
        </p:spPr>
        <p:txBody>
          <a:bodyPr/>
          <a:lstStyle>
            <a:lvl1pPr>
              <a:defRPr>
                <a:solidFill>
                  <a:schemeClr val="accent1"/>
                </a:solidFill>
              </a:defRPr>
            </a:lvl1pPr>
          </a:lstStyle>
          <a:p>
            <a:r>
              <a:rPr lang="en-US"/>
              <a:t>Click to edit Master title style</a:t>
            </a:r>
            <a:endParaRPr lang="en-US" dirty="0"/>
          </a:p>
        </p:txBody>
      </p:sp>
      <p:pic>
        <p:nvPicPr>
          <p:cNvPr id="13" name="Siemens Logo">
            <a:extLst>
              <a:ext uri="{FF2B5EF4-FFF2-40B4-BE49-F238E27FC236}">
                <a16:creationId xmlns:a16="http://schemas.microsoft.com/office/drawing/2014/main" id="{FC186129-E58C-8C48-B968-215E23174E7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7588" y="6571200"/>
            <a:ext cx="1152000" cy="183168"/>
          </a:xfrm>
          <a:prstGeom prst="rect">
            <a:avLst/>
          </a:prstGeom>
        </p:spPr>
      </p:pic>
    </p:spTree>
    <p:extLst>
      <p:ext uri="{BB962C8B-B14F-4D97-AF65-F5344CB8AC3E}">
        <p14:creationId xmlns:p14="http://schemas.microsoft.com/office/powerpoint/2010/main" val="4601582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48910675"/>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760" cy="4104000"/>
          </a:xfrm>
        </p:spPr>
        <p:txBody>
          <a:bodyPr>
            <a:noAutofit/>
          </a:bodyPr>
          <a:lstStyle>
            <a:lvl1pPr marL="0">
              <a:lnSpc>
                <a:spcPct val="110000"/>
              </a:lnSpc>
              <a:spcAft>
                <a:spcPts val="0"/>
              </a:spcAft>
              <a:defRPr sz="4800" b="0">
                <a:solidFill>
                  <a:schemeClr val="tx2"/>
                </a:solidFill>
              </a:defRPr>
            </a:lvl1pPr>
            <a:lvl2pPr marL="36000" indent="0">
              <a:lnSpc>
                <a:spcPct val="110000"/>
              </a:lnSpc>
              <a:spcBef>
                <a:spcPts val="600"/>
              </a:spcBef>
              <a:spcAft>
                <a:spcPts val="0"/>
              </a:spcAft>
              <a:buNone/>
              <a:defRPr sz="1800">
                <a:solidFill>
                  <a:schemeClr val="tx1"/>
                </a:solidFill>
              </a:defRPr>
            </a:lvl2pPr>
            <a:lvl3pPr marL="36000" indent="0">
              <a:lnSpc>
                <a:spcPct val="110000"/>
              </a:lnSpc>
              <a:spcBef>
                <a:spcPts val="600"/>
              </a:spcBef>
              <a:spcAft>
                <a:spcPts val="0"/>
              </a:spcAft>
              <a:buNone/>
              <a:defRPr sz="1800">
                <a:solidFill>
                  <a:schemeClr val="accent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Lst>
          </p:cNvPr>
          <p:cNvSpPr/>
          <p:nvPr/>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6AEDD147-ACC0-4A9C-9043-90612765C0FA}"/>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4131F54F-C70B-4435-91E6-F995F83E6C69}"/>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263419937"/>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91" userDrawn="1">
          <p15:clr>
            <a:srgbClr val="65CEFF"/>
          </p15:clr>
        </p15:guide>
        <p15:guide id="5" orient="horz" pos="1073" userDrawn="1">
          <p15:clr>
            <a:srgbClr val="65CEFF"/>
          </p15:clr>
        </p15:guide>
        <p15:guide id="6" orient="horz" pos="2206" userDrawn="1">
          <p15:clr>
            <a:srgbClr val="65CEFF"/>
          </p15:clr>
        </p15:guide>
        <p15:guide id="7" orient="horz" pos="2343"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1538"/>
            <a:ext cx="1080000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en-US"/>
              <a:t>Click to edit Master title style</a:t>
            </a:r>
            <a:endParaRPr lang="en-US" dirty="0"/>
          </a:p>
        </p:txBody>
      </p:sp>
      <p:sp>
        <p:nvSpPr>
          <p:cNvPr id="2" name="Footer Placeholder">
            <a:extLst>
              <a:ext uri="{FF2B5EF4-FFF2-40B4-BE49-F238E27FC236}">
                <a16:creationId xmlns:a16="http://schemas.microsoft.com/office/drawing/2014/main" id="{39F9E844-3827-4B6C-9CB5-13C9A70DCD4D}"/>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D52C2AF7-8539-453F-BD56-35B696DB2073}"/>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71878887"/>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lang="en-US" sz="8000" b="1" kern="1200" dirty="0">
                <a:solidFill>
                  <a:schemeClr val="bg1"/>
                </a:solidFill>
                <a:latin typeface="+mj-lt"/>
                <a:ea typeface="+mj-ea"/>
                <a:cs typeface="+mj-cs"/>
              </a:defRPr>
            </a:lvl1pPr>
          </a:lstStyle>
          <a:p>
            <a:r>
              <a:rPr lang="en-US" dirty="0"/>
              <a:t>Agenda</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sz="1800" b="1">
                <a:solidFill>
                  <a:schemeClr val="bg1"/>
                </a:solidFill>
              </a:defRPr>
            </a:lvl1pPr>
            <a:lvl2pPr marL="0" indent="0" algn="l">
              <a:spcBef>
                <a:spcPts val="600"/>
              </a:spcBef>
              <a:spcAft>
                <a:spcPts val="0"/>
              </a:spcAft>
              <a:buFontTx/>
              <a:buNone/>
              <a:defRPr sz="1400" b="1">
                <a:solidFill>
                  <a:schemeClr val="bg1"/>
                </a:solidFill>
              </a:defRPr>
            </a:lvl2pPr>
            <a:lvl3pPr marL="180000" indent="-180000" algn="l">
              <a:spcAft>
                <a:spcPts val="0"/>
              </a:spcAft>
              <a:buFontTx/>
              <a:buNone/>
              <a:defRPr sz="1400" b="0"/>
            </a:lvl3pPr>
            <a:lvl4pPr marL="360000" indent="-180000" algn="l">
              <a:spcAft>
                <a:spcPts val="0"/>
              </a:spcAft>
              <a:buFontTx/>
              <a:buNone/>
              <a:defRPr sz="1400"/>
            </a:lvl4pPr>
            <a:lvl5pPr marL="360000" indent="-180000" algn="l">
              <a:spcAft>
                <a:spcPts val="0"/>
              </a:spcAft>
              <a:buFontTx/>
              <a:buNone/>
              <a:defRPr sz="1400" b="1"/>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lvl="0"/>
            <a:r>
              <a:rPr lang="en-US" dirty="0"/>
              <a:t>Click to edit the agenda</a:t>
            </a:r>
            <a:br>
              <a:rPr lang="en-US" dirty="0"/>
            </a:br>
            <a:r>
              <a:rPr lang="en-US" dirty="0"/>
              <a:t>Item 2</a:t>
            </a:r>
          </a:p>
          <a:p>
            <a:pPr lvl="0"/>
            <a:r>
              <a:rPr lang="en-US" dirty="0"/>
              <a:t>Item 3</a:t>
            </a:r>
          </a:p>
          <a:p>
            <a:pPr lvl="1"/>
            <a:endParaRPr lang="en-US" dirty="0"/>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2024-10-28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11" name="Siemens Logo">
            <a:extLst>
              <a:ext uri="{FF2B5EF4-FFF2-40B4-BE49-F238E27FC236}">
                <a16:creationId xmlns:a16="http://schemas.microsoft.com/office/drawing/2014/main" id="{ECEAA6E3-1B84-5F4F-AA15-65CC04A1F3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4472" y="6419088"/>
            <a:ext cx="1152144" cy="183191"/>
          </a:xfrm>
          <a:prstGeom prst="rect">
            <a:avLst/>
          </a:prstGeom>
        </p:spPr>
      </p:pic>
    </p:spTree>
    <p:extLst>
      <p:ext uri="{BB962C8B-B14F-4D97-AF65-F5344CB8AC3E}">
        <p14:creationId xmlns:p14="http://schemas.microsoft.com/office/powerpoint/2010/main" val="25563948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sz="8000">
                <a:solidFill>
                  <a:schemeClr val="bg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lang="en-US" sz="1600" b="1" kern="1200" dirty="0">
                <a:solidFill>
                  <a:schemeClr val="bg1"/>
                </a:solidFill>
                <a:latin typeface="+mn-lt"/>
                <a:ea typeface="+mn-ea"/>
                <a:cs typeface="+mn-cs"/>
              </a:defRPr>
            </a:lvl1pPr>
            <a:lvl2pPr marL="0" indent="0" algn="l">
              <a:spcBef>
                <a:spcPts val="600"/>
              </a:spcBef>
              <a:spcAft>
                <a:spcPts val="0"/>
              </a:spcAft>
              <a:buFont typeface="Arial" panose="020B0604020202020204" pitchFamily="34" charset="0"/>
              <a:buNone/>
              <a:defRPr sz="1600" b="1">
                <a:solidFill>
                  <a:schemeClr val="bg1"/>
                </a:solidFill>
              </a:defRPr>
            </a:lvl2pPr>
            <a:lvl3pPr marL="180000" indent="-180000" algn="l">
              <a:spcAft>
                <a:spcPts val="0"/>
              </a:spcAft>
              <a:buFontTx/>
              <a:buNone/>
              <a:defRPr sz="1600" b="0">
                <a:solidFill>
                  <a:schemeClr val="bg1"/>
                </a:solidFill>
              </a:defRPr>
            </a:lvl3pPr>
            <a:lvl4pPr marL="360000" indent="-180000" algn="l">
              <a:spcAft>
                <a:spcPts val="0"/>
              </a:spcAft>
              <a:buFontTx/>
              <a:buNone/>
              <a:defRPr sz="1400">
                <a:solidFill>
                  <a:schemeClr val="bg1"/>
                </a:solidFill>
              </a:defRPr>
            </a:lvl4pPr>
            <a:lvl5pPr marL="360000" indent="-180000" algn="l">
              <a:spcAft>
                <a:spcPts val="0"/>
              </a:spcAft>
              <a:buFontTx/>
              <a:buNone/>
              <a:defRPr sz="1400" b="1">
                <a:solidFill>
                  <a:schemeClr val="bg1"/>
                </a:solidFill>
              </a:defRPr>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marL="0" lvl="1" indent="0" algn="l" defTabSz="914400" rtl="0" eaLnBrk="1" latinLnBrk="0" hangingPunct="1">
              <a:lnSpc>
                <a:spcPct val="110000"/>
              </a:lnSpc>
              <a:spcBef>
                <a:spcPts val="600"/>
              </a:spcBef>
              <a:spcAft>
                <a:spcPts val="0"/>
              </a:spcAft>
              <a:buClr>
                <a:schemeClr val="accent1"/>
              </a:buClr>
              <a:buFont typeface="Arial" panose="020B0604020202020204" pitchFamily="34" charset="0"/>
              <a:buNone/>
            </a:pPr>
            <a:r>
              <a:rPr lang="en-US" dirty="0"/>
              <a:t>Click to edit the contact</a:t>
            </a:r>
          </a:p>
          <a:p>
            <a:pPr lvl="1"/>
            <a:r>
              <a:rPr lang="en-US" dirty="0"/>
              <a:t>Name</a:t>
            </a:r>
          </a:p>
          <a:p>
            <a:pPr lvl="2"/>
            <a:r>
              <a:rPr lang="en-US" dirty="0"/>
              <a:t>Department</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2024-10-28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CAF3A8F5-231C-C244-A601-14611686B1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5188" y="6419088"/>
            <a:ext cx="1152000" cy="183168"/>
          </a:xfrm>
          <a:prstGeom prst="rect">
            <a:avLst/>
          </a:prstGeom>
        </p:spPr>
      </p:pic>
    </p:spTree>
    <p:extLst>
      <p:ext uri="{BB962C8B-B14F-4D97-AF65-F5344CB8AC3E}">
        <p14:creationId xmlns:p14="http://schemas.microsoft.com/office/powerpoint/2010/main" val="41007990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5" name="Rectangle 4"/>
          <p:cNvSpPr/>
          <p:nvPr userDrawn="1"/>
        </p:nvSpPr>
        <p:spPr bwMode="white">
          <a:xfrm>
            <a:off x="1" y="0"/>
            <a:ext cx="12192000" cy="6858000"/>
          </a:xfrm>
          <a:prstGeom prst="rect">
            <a:avLst/>
          </a:prstGeom>
          <a:solidFill>
            <a:srgbClr val="1F3B62"/>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6" name="Rectangle 5"/>
          <p:cNvSpPr/>
          <p:nvPr userDrawn="1"/>
        </p:nvSpPr>
        <p:spPr bwMode="white">
          <a:xfrm>
            <a:off x="1" y="5088960"/>
            <a:ext cx="12192000" cy="1769040"/>
          </a:xfrm>
          <a:prstGeom prst="rect">
            <a:avLst/>
          </a:prstGeom>
          <a:solidFill>
            <a:srgbClr val="2E5790"/>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7" name="Rectangle 6"/>
          <p:cNvSpPr/>
          <p:nvPr userDrawn="1"/>
        </p:nvSpPr>
        <p:spPr bwMode="white">
          <a:xfrm>
            <a:off x="1" y="0"/>
            <a:ext cx="12192000" cy="1762560"/>
          </a:xfrm>
          <a:prstGeom prst="rect">
            <a:avLst/>
          </a:prstGeom>
          <a:solidFill>
            <a:srgbClr val="2E5790"/>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2" name="Title 1"/>
          <p:cNvSpPr>
            <a:spLocks noGrp="1"/>
          </p:cNvSpPr>
          <p:nvPr>
            <p:ph type="title" hasCustomPrompt="1"/>
          </p:nvPr>
        </p:nvSpPr>
        <p:spPr bwMode="black">
          <a:xfrm>
            <a:off x="963084" y="2616202"/>
            <a:ext cx="10363200" cy="1612900"/>
          </a:xfrm>
        </p:spPr>
        <p:txBody>
          <a:bodyPr anchor="ctr" anchorCtr="1"/>
          <a:lstStyle>
            <a:lvl1pPr algn="ctr">
              <a:defRPr sz="4800" b="1" cap="all">
                <a:solidFill>
                  <a:schemeClr val="bg1"/>
                </a:solidFill>
              </a:defRPr>
            </a:lvl1pPr>
          </a:lstStyle>
          <a:p>
            <a:r>
              <a:rPr lang="en-US" dirty="0"/>
              <a:t>Click to add </a:t>
            </a:r>
            <a:br>
              <a:rPr lang="en-US" dirty="0"/>
            </a:br>
            <a:r>
              <a:rPr lang="en-US" dirty="0"/>
              <a:t>Divider title</a:t>
            </a:r>
          </a:p>
        </p:txBody>
      </p:sp>
      <p:sp>
        <p:nvSpPr>
          <p:cNvPr id="3" name="Text Placeholder 2"/>
          <p:cNvSpPr>
            <a:spLocks noGrp="1"/>
          </p:cNvSpPr>
          <p:nvPr>
            <p:ph type="body" idx="1" hasCustomPrompt="1"/>
          </p:nvPr>
        </p:nvSpPr>
        <p:spPr bwMode="black">
          <a:xfrm>
            <a:off x="963084" y="2171702"/>
            <a:ext cx="10363200" cy="444500"/>
          </a:xfrm>
        </p:spPr>
        <p:txBody>
          <a:bodyPr anchor="b"/>
          <a:lstStyle>
            <a:lvl1pPr marL="0" indent="0" algn="ctr">
              <a:buNone/>
              <a:defRPr sz="2100">
                <a:solidFill>
                  <a:schemeClr val="bg1"/>
                </a:solidFill>
              </a:defRPr>
            </a:lvl1pPr>
            <a:lvl2pPr marL="609468" indent="0">
              <a:buNone/>
              <a:defRPr sz="2400"/>
            </a:lvl2pPr>
            <a:lvl3pPr marL="1218936" indent="0">
              <a:buNone/>
              <a:defRPr sz="2100"/>
            </a:lvl3pPr>
            <a:lvl4pPr marL="1828404" indent="0">
              <a:buNone/>
              <a:defRPr sz="1900"/>
            </a:lvl4pPr>
            <a:lvl5pPr marL="2437872" indent="0">
              <a:buNone/>
              <a:defRPr sz="1900"/>
            </a:lvl5pPr>
            <a:lvl6pPr marL="3047340" indent="0">
              <a:buNone/>
              <a:defRPr sz="1900"/>
            </a:lvl6pPr>
            <a:lvl7pPr marL="3656808" indent="0">
              <a:buNone/>
              <a:defRPr sz="1900"/>
            </a:lvl7pPr>
            <a:lvl8pPr marL="4266275" indent="0">
              <a:buNone/>
              <a:defRPr sz="1900"/>
            </a:lvl8pPr>
            <a:lvl9pPr marL="4875744" indent="0">
              <a:buNone/>
              <a:defRPr sz="1900"/>
            </a:lvl9pPr>
          </a:lstStyle>
          <a:p>
            <a:r>
              <a:rPr lang="en-US" dirty="0"/>
              <a:t>Click to add optional subtitle or running header</a:t>
            </a:r>
          </a:p>
        </p:txBody>
      </p:sp>
    </p:spTree>
    <p:extLst>
      <p:ext uri="{BB962C8B-B14F-4D97-AF65-F5344CB8AC3E}">
        <p14:creationId xmlns:p14="http://schemas.microsoft.com/office/powerpoint/2010/main" val="3624081947"/>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Title Gradient DB–Petrol 40p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6" name="Cognisphere" descr="A picture containing background pattern&#10;&#10;Description automatically generated">
            <a:extLst>
              <a:ext uri="{FF2B5EF4-FFF2-40B4-BE49-F238E27FC236}">
                <a16:creationId xmlns:a16="http://schemas.microsoft.com/office/drawing/2014/main" id="{DE598EC2-770B-4F85-A209-57F0E77094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34387269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891">
          <p15:clr>
            <a:srgbClr val="65CEFF"/>
          </p15:clr>
        </p15:guide>
        <p15:guide id="5" orient="horz" pos="3658">
          <p15:clr>
            <a:srgbClr val="65CEFF"/>
          </p15:clr>
        </p15:guide>
        <p15:guide id="6" orient="horz" pos="4157">
          <p15:clr>
            <a:srgbClr val="65CEFF"/>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Deep Blue 80pt">
    <p:bg>
      <p:bgRef idx="1001">
        <a:schemeClr val="bg2"/>
      </p:bgRef>
    </p:bg>
    <p:spTree>
      <p:nvGrpSpPr>
        <p:cNvPr id="1" name=""/>
        <p:cNvGrpSpPr/>
        <p:nvPr/>
      </p:nvGrpSpPr>
      <p:grpSpPr>
        <a:xfrm>
          <a:off x="0" y="0"/>
          <a:ext cx="0" cy="0"/>
          <a:chOff x="0" y="0"/>
          <a:chExt cx="0" cy="0"/>
        </a:xfrm>
      </p:grpSpPr>
      <p:pic>
        <p:nvPicPr>
          <p:cNvPr id="6" name="Cognisphere">
            <a:extLst>
              <a:ext uri="{FF2B5EF4-FFF2-40B4-BE49-F238E27FC236}">
                <a16:creationId xmlns:a16="http://schemas.microsoft.com/office/drawing/2014/main" id="{591CD5A4-BDEB-4734-8FA5-5C3B4A08A49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714"/>
            <a:ext cx="12192000" cy="6854572"/>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6"/>
            <a:ext cx="11376788"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700"/>
            </a:stretch>
          </a:blipFill>
        </p:spPr>
        <p:txBody>
          <a:bodyPr wrap="square" rIns="0" bIns="0" anchor="t" anchorCtr="0">
            <a:spAutoFit/>
          </a:bodyPr>
          <a:lstStyle>
            <a:lvl1pPr marL="539838">
              <a:lnSpc>
                <a:spcPct val="100000"/>
              </a:lnSpc>
              <a:defRPr sz="7998">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199">
                <a:solidFill>
                  <a:schemeClr val="tx1"/>
                </a:solidFill>
              </a:defRPr>
            </a:lvl1pPr>
            <a:lvl2pPr marL="0" marR="0" indent="0" algn="l" defTabSz="914126"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399"/>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r>
              <a:rPr lang="en-US">
                <a:solidFill>
                  <a:prstClr val="white"/>
                </a:solidFill>
              </a:rPr>
              <a:t>Restricted | © Siemens 2024-10-28 | Siemens Digital Industries Software | Where today meets tomorrow.</a:t>
            </a:r>
            <a:endParaRPr lang="en-US" dirty="0">
              <a:solidFill>
                <a:prstClr val="white"/>
              </a:solidFill>
            </a:endParaRPr>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1" y="6364800"/>
            <a:ext cx="1512000" cy="240408"/>
          </a:xfrm>
          <a:prstGeom prst="rect">
            <a:avLst/>
          </a:prstGeom>
        </p:spPr>
      </p:pic>
    </p:spTree>
    <p:extLst>
      <p:ext uri="{BB962C8B-B14F-4D97-AF65-F5344CB8AC3E}">
        <p14:creationId xmlns:p14="http://schemas.microsoft.com/office/powerpoint/2010/main" val="40095634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111" userDrawn="1">
          <p15:clr>
            <a:srgbClr val="65CEFF"/>
          </p15:clr>
        </p15:guide>
        <p15:guide id="3" pos="7427" userDrawn="1">
          <p15:clr>
            <a:srgbClr val="65CEFF"/>
          </p15:clr>
        </p15:guide>
        <p15:guide id="4" orient="horz" pos="891"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5"/>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413876">
              <a:lnSpc>
                <a:spcPct val="100000"/>
              </a:lnSpc>
              <a:defRPr sz="5998">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399">
                <a:solidFill>
                  <a:schemeClr val="tx1"/>
                </a:solidFill>
              </a:defRPr>
            </a:lvl1pPr>
            <a:lvl2pPr marL="0" marR="0" indent="0" algn="l" defTabSz="914126"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399"/>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r>
              <a:rPr lang="en-US">
                <a:solidFill>
                  <a:prstClr val="white"/>
                </a:solidFill>
              </a:rPr>
              <a:t>Restricted | © Siemens 2024-10-28 | Siemens Digital Industries Software | Where today meets tomorrow.</a:t>
            </a:r>
            <a:endParaRPr lang="en-US" dirty="0">
              <a:solidFill>
                <a:prstClr val="white"/>
              </a:solidFill>
            </a:endParaRPr>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1" y="6364800"/>
            <a:ext cx="1512000" cy="240408"/>
          </a:xfrm>
          <a:prstGeom prst="rect">
            <a:avLst/>
          </a:prstGeom>
        </p:spPr>
      </p:pic>
    </p:spTree>
    <p:extLst>
      <p:ext uri="{BB962C8B-B14F-4D97-AF65-F5344CB8AC3E}">
        <p14:creationId xmlns:p14="http://schemas.microsoft.com/office/powerpoint/2010/main" val="26794719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111" userDrawn="1">
          <p15:clr>
            <a:srgbClr val="65CEFF"/>
          </p15:clr>
        </p15:guide>
        <p15:guide id="3" pos="7427" userDrawn="1">
          <p15:clr>
            <a:srgbClr val="65CEFF"/>
          </p15:clr>
        </p15:guide>
        <p15:guide id="4" orient="horz" pos="891"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Deep Blue 40pt">
    <p:bg>
      <p:bgRef idx="1001">
        <a:schemeClr val="bg2"/>
      </p:bgRef>
    </p:bg>
    <p:spTree>
      <p:nvGrpSpPr>
        <p:cNvPr id="1" name=""/>
        <p:cNvGrpSpPr/>
        <p:nvPr/>
      </p:nvGrpSpPr>
      <p:grpSpPr>
        <a:xfrm>
          <a:off x="0" y="0"/>
          <a:ext cx="0" cy="0"/>
          <a:chOff x="0" y="0"/>
          <a:chExt cx="0" cy="0"/>
        </a:xfrm>
      </p:grpSpPr>
      <p:pic>
        <p:nvPicPr>
          <p:cNvPr id="7" name="Cognisphere" descr="A picture containing light, star&#10;&#10;Description automatically generated">
            <a:extLst>
              <a:ext uri="{FF2B5EF4-FFF2-40B4-BE49-F238E27FC236}">
                <a16:creationId xmlns:a16="http://schemas.microsoft.com/office/drawing/2014/main" id="{AA220E05-4C1E-4F58-BFC0-57C07A95F7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5"/>
            <a:ext cx="9288000"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69919">
              <a:lnSpc>
                <a:spcPct val="100000"/>
              </a:lnSpc>
              <a:defRPr sz="3999">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126"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r>
              <a:rPr lang="en-US">
                <a:solidFill>
                  <a:prstClr val="white"/>
                </a:solidFill>
              </a:rPr>
              <a:t>Restricted | © Siemens 2024-10-28 | Siemens Digital Industries Software | Where today meets tomorrow.</a:t>
            </a:r>
            <a:endParaRPr lang="en-US" dirty="0">
              <a:solidFill>
                <a:prstClr val="white"/>
              </a:solidFill>
            </a:endParaRPr>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1" y="6364800"/>
            <a:ext cx="1512000" cy="240408"/>
          </a:xfrm>
          <a:prstGeom prst="rect">
            <a:avLst/>
          </a:prstGeom>
        </p:spPr>
      </p:pic>
    </p:spTree>
    <p:extLst>
      <p:ext uri="{BB962C8B-B14F-4D97-AF65-F5344CB8AC3E}">
        <p14:creationId xmlns:p14="http://schemas.microsoft.com/office/powerpoint/2010/main" val="5066771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111" userDrawn="1">
          <p15:clr>
            <a:srgbClr val="65CEFF"/>
          </p15:clr>
        </p15:guide>
        <p15:guide id="3" pos="7427" userDrawn="1">
          <p15:clr>
            <a:srgbClr val="65CEFF"/>
          </p15:clr>
        </p15:guide>
        <p15:guide id="4" orient="horz" pos="891"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picture light 48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1"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rIns="0" bIns="0" anchor="t">
            <a:spAutoFit/>
          </a:bodyPr>
          <a:lstStyle>
            <a:lvl1pPr marL="323903">
              <a:lnSpc>
                <a:spcPct val="100000"/>
              </a:lnSpc>
              <a:defRPr sz="4799">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799">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r>
              <a:rPr lang="en-US">
                <a:solidFill>
                  <a:srgbClr val="000000"/>
                </a:solidFill>
              </a:rPr>
              <a:t>Restricted | © Siemens 2024-10-28 | Siemens Digital Industries Software | Where today meets tomorrow.</a:t>
            </a:r>
            <a:endParaRPr lang="en-US" dirty="0">
              <a:solidFill>
                <a:srgbClr val="000000"/>
              </a:solidFill>
            </a:endParaRPr>
          </a:p>
        </p:txBody>
      </p:sp>
      <p:pic>
        <p:nvPicPr>
          <p:cNvPr id="9" name="Siemens Logo">
            <a:extLst>
              <a:ext uri="{FF2B5EF4-FFF2-40B4-BE49-F238E27FC236}">
                <a16:creationId xmlns:a16="http://schemas.microsoft.com/office/drawing/2014/main" id="{46D369A7-07BD-4B91-9E53-807AAAF0C30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1" y="6364800"/>
            <a:ext cx="1512000" cy="240408"/>
          </a:xfrm>
          <a:prstGeom prst="rect">
            <a:avLst/>
          </a:prstGeom>
        </p:spPr>
      </p:pic>
    </p:spTree>
    <p:extLst>
      <p:ext uri="{BB962C8B-B14F-4D97-AF65-F5344CB8AC3E}">
        <p14:creationId xmlns:p14="http://schemas.microsoft.com/office/powerpoint/2010/main" val="15876229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111" userDrawn="1">
          <p15:clr>
            <a:srgbClr val="65CEFF"/>
          </p15:clr>
        </p15:guide>
        <p15:guide id="3" pos="7427" userDrawn="1">
          <p15:clr>
            <a:srgbClr val="65CEFF"/>
          </p15:clr>
        </p15:guide>
        <p15:guide id="4" orient="horz" pos="2206" userDrawn="1">
          <p15:clr>
            <a:srgbClr val="65CEFF"/>
          </p15:clr>
        </p15:guide>
        <p15:guide id="5" orient="horz" pos="3885" userDrawn="1">
          <p15:clr>
            <a:srgbClr val="65CEFF"/>
          </p15:clr>
        </p15:guide>
        <p15:guide id="6" orient="horz" pos="4157" userDrawn="1">
          <p15:clr>
            <a:srgbClr val="65CE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5"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503860774"/>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2206" userDrawn="1">
          <p15:clr>
            <a:srgbClr val="65CEFF"/>
          </p15:clr>
        </p15:guide>
        <p15:guide id="10" orient="horz" pos="2343"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picture light 40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1"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rIns="0" bIns="0" anchor="t">
            <a:spAutoFit/>
          </a:bodyPr>
          <a:lstStyle>
            <a:lvl1pPr marL="269919">
              <a:lnSpc>
                <a:spcPct val="100000"/>
              </a:lnSpc>
              <a:defRPr sz="3999">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r>
              <a:rPr lang="en-US">
                <a:solidFill>
                  <a:srgbClr val="000000"/>
                </a:solidFill>
              </a:rPr>
              <a:t>Restricted | © Siemens 2024-10-28 | Siemens Digital Industries Software | Where today meets tomorrow.</a:t>
            </a:r>
            <a:endParaRPr lang="en-US" dirty="0">
              <a:solidFill>
                <a:srgbClr val="000000"/>
              </a:solidFill>
            </a:endParaRPr>
          </a:p>
        </p:txBody>
      </p:sp>
      <p:pic>
        <p:nvPicPr>
          <p:cNvPr id="9" name="Siemens Logo">
            <a:extLst>
              <a:ext uri="{FF2B5EF4-FFF2-40B4-BE49-F238E27FC236}">
                <a16:creationId xmlns:a16="http://schemas.microsoft.com/office/drawing/2014/main" id="{DC2D4109-C5C2-42BB-B5A0-2F6793388E2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1" y="6364800"/>
            <a:ext cx="1512000" cy="240408"/>
          </a:xfrm>
          <a:prstGeom prst="rect">
            <a:avLst/>
          </a:prstGeom>
        </p:spPr>
      </p:pic>
    </p:spTree>
    <p:extLst>
      <p:ext uri="{BB962C8B-B14F-4D97-AF65-F5344CB8AC3E}">
        <p14:creationId xmlns:p14="http://schemas.microsoft.com/office/powerpoint/2010/main" val="95755755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111" userDrawn="1">
          <p15:clr>
            <a:srgbClr val="65CEFF"/>
          </p15:clr>
        </p15:guide>
        <p15:guide id="3" pos="7427" userDrawn="1">
          <p15:clr>
            <a:srgbClr val="65CEFF"/>
          </p15:clr>
        </p15:guide>
        <p15:guide id="4" orient="horz" pos="2206" userDrawn="1">
          <p15:clr>
            <a:srgbClr val="65CEFF"/>
          </p15:clr>
        </p15:guide>
        <p15:guide id="5" orient="horz" pos="3885" userDrawn="1">
          <p15:clr>
            <a:srgbClr val="65CEFF"/>
          </p15:clr>
        </p15:guide>
        <p15:guide id="6" orient="horz" pos="4157" userDrawn="1">
          <p15:clr>
            <a:srgbClr val="65CEFF"/>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picture light 36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1"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2"/>
            <a:ext cx="9287638" cy="1661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wrap="square" rIns="0" bIns="0" anchor="t">
            <a:spAutoFit/>
          </a:bodyPr>
          <a:lstStyle>
            <a:lvl1pPr marL="251924">
              <a:lnSpc>
                <a:spcPct val="100000"/>
              </a:lnSpc>
              <a:defRPr sz="3599">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4"/>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r>
              <a:rPr lang="en-US">
                <a:solidFill>
                  <a:srgbClr val="000000"/>
                </a:solidFill>
              </a:rPr>
              <a:t>Restricted | © Siemens 2024-10-28 | Siemens Digital Industries Software | Where today meets tomorrow.</a:t>
            </a:r>
            <a:endParaRPr lang="en-US" dirty="0">
              <a:solidFill>
                <a:srgbClr val="000000"/>
              </a:solidFill>
            </a:endParaRPr>
          </a:p>
        </p:txBody>
      </p:sp>
      <p:pic>
        <p:nvPicPr>
          <p:cNvPr id="9" name="Siemens Logo">
            <a:extLst>
              <a:ext uri="{FF2B5EF4-FFF2-40B4-BE49-F238E27FC236}">
                <a16:creationId xmlns:a16="http://schemas.microsoft.com/office/drawing/2014/main" id="{298AE3DB-A74B-4AD6-A37C-FBCFB647B93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1" y="6364800"/>
            <a:ext cx="1512000" cy="240408"/>
          </a:xfrm>
          <a:prstGeom prst="rect">
            <a:avLst/>
          </a:prstGeom>
        </p:spPr>
      </p:pic>
    </p:spTree>
    <p:extLst>
      <p:ext uri="{BB962C8B-B14F-4D97-AF65-F5344CB8AC3E}">
        <p14:creationId xmlns:p14="http://schemas.microsoft.com/office/powerpoint/2010/main" val="25632665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111" userDrawn="1">
          <p15:clr>
            <a:srgbClr val="65CEFF"/>
          </p15:clr>
        </p15:guide>
        <p15:guide id="3" pos="7427" userDrawn="1">
          <p15:clr>
            <a:srgbClr val="65CEFF"/>
          </p15:clr>
        </p15:guide>
        <p15:guide id="4" orient="horz" pos="2206" userDrawn="1">
          <p15:clr>
            <a:srgbClr val="65CEFF"/>
          </p15:clr>
        </p15:guide>
        <p15:guide id="5" orient="horz" pos="3885" userDrawn="1">
          <p15:clr>
            <a:srgbClr val="65CEFF"/>
          </p15:clr>
        </p15:guide>
        <p15:guide id="6" orient="horz" pos="4157" userDrawn="1">
          <p15:clr>
            <a:srgbClr val="65CEFF"/>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hapter title light 8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5"/>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wrap="square" rIns="0" bIns="0" anchor="t" anchorCtr="0">
            <a:spAutoFit/>
          </a:bodyPr>
          <a:lstStyle>
            <a:lvl1pPr marL="539838">
              <a:lnSpc>
                <a:spcPct val="100000"/>
              </a:lnSpc>
              <a:defRPr sz="7998">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199">
                <a:solidFill>
                  <a:schemeClr val="tx1"/>
                </a:solidFill>
              </a:defRPr>
            </a:lvl1pPr>
            <a:lvl2pPr marL="0" marR="0" indent="0" algn="l" defTabSz="914126"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399"/>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1" y="6310800"/>
            <a:ext cx="8640003" cy="547200"/>
          </a:xfrm>
        </p:spPr>
        <p:txBody>
          <a:bodyPr/>
          <a:lstStyle/>
          <a:p>
            <a:r>
              <a:rPr lang="en-US">
                <a:solidFill>
                  <a:srgbClr val="000000"/>
                </a:solidFill>
              </a:rPr>
              <a:t>Restricted | © Siemens 2024-10-28 | Siemens Digital Industries Software | Where today meets tomorrow.</a:t>
            </a:r>
            <a:endParaRPr lang="en-US" dirty="0">
              <a:solidFill>
                <a:srgbClr val="000000"/>
              </a:solidFill>
            </a:endParaRPr>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7" name="Siemens Logo">
            <a:extLst>
              <a:ext uri="{FF2B5EF4-FFF2-40B4-BE49-F238E27FC236}">
                <a16:creationId xmlns:a16="http://schemas.microsoft.com/office/drawing/2014/main" id="{4FC1DCA2-253A-4E87-91E4-D402488C8D7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1" y="6364800"/>
            <a:ext cx="1512000" cy="240408"/>
          </a:xfrm>
          <a:prstGeom prst="rect">
            <a:avLst/>
          </a:prstGeom>
        </p:spPr>
      </p:pic>
    </p:spTree>
    <p:extLst>
      <p:ext uri="{BB962C8B-B14F-4D97-AF65-F5344CB8AC3E}">
        <p14:creationId xmlns:p14="http://schemas.microsoft.com/office/powerpoint/2010/main" val="9960740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111" userDrawn="1">
          <p15:clr>
            <a:srgbClr val="65CEFF"/>
          </p15:clr>
        </p15:guide>
        <p15:guide id="3" pos="7427" userDrawn="1">
          <p15:clr>
            <a:srgbClr val="65CEFF"/>
          </p15:clr>
        </p15:guide>
        <p15:guide id="4" orient="horz" pos="891"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hapter title light 6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5"/>
            <a:ext cx="11376788" cy="2769989"/>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413876">
              <a:lnSpc>
                <a:spcPct val="100000"/>
              </a:lnSpc>
              <a:defRPr sz="5998">
                <a:solidFill>
                  <a:schemeClr val="tx1"/>
                </a:solidFill>
              </a:defRPr>
            </a:lvl1pPr>
          </a:lstStyle>
          <a:p>
            <a:r>
              <a:rPr lang="en-US" dirty="0"/>
              <a:t>Click to edit </a:t>
            </a:r>
            <a:br>
              <a:rPr lang="en-US" dirty="0"/>
            </a:br>
            <a:r>
              <a:rPr lang="en-US" dirty="0"/>
              <a:t>Master title style</a:t>
            </a:r>
            <a:br>
              <a:rPr lang="en-US" dirty="0"/>
            </a:br>
            <a:r>
              <a:rPr lang="en-US" dirty="0"/>
              <a:t>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3"/>
          </a:xfrm>
          <a:prstGeom prst="rect">
            <a:avLst/>
          </a:prstGeom>
        </p:spPr>
        <p:txBody>
          <a:bodyPr lIns="0" tIns="349200">
            <a:noAutofit/>
          </a:bodyPr>
          <a:lstStyle>
            <a:lvl1pPr marL="0" indent="0" algn="l">
              <a:spcAft>
                <a:spcPts val="300"/>
              </a:spcAft>
              <a:buNone/>
              <a:defRPr sz="2399">
                <a:solidFill>
                  <a:schemeClr val="tx1"/>
                </a:solidFill>
              </a:defRPr>
            </a:lvl1pPr>
            <a:lvl2pPr marL="0" marR="0" indent="0" algn="l" defTabSz="914126"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399"/>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5" name="Footer Placeholder">
            <a:extLst>
              <a:ext uri="{FF2B5EF4-FFF2-40B4-BE49-F238E27FC236}">
                <a16:creationId xmlns:a16="http://schemas.microsoft.com/office/drawing/2014/main" id="{21031E7D-E514-484A-9CCD-52A9C2222261}"/>
              </a:ext>
            </a:extLst>
          </p:cNvPr>
          <p:cNvSpPr>
            <a:spLocks noGrp="1"/>
          </p:cNvSpPr>
          <p:nvPr>
            <p:ph type="ftr" sz="quarter" idx="10"/>
          </p:nvPr>
        </p:nvSpPr>
        <p:spPr>
          <a:xfrm>
            <a:off x="1059161" y="6310800"/>
            <a:ext cx="8640003" cy="547200"/>
          </a:xfrm>
        </p:spPr>
        <p:txBody>
          <a:bodyPr/>
          <a:lstStyle/>
          <a:p>
            <a:r>
              <a:rPr lang="en-US">
                <a:solidFill>
                  <a:srgbClr val="000000"/>
                </a:solidFill>
              </a:rPr>
              <a:t>Restricted | © Siemens 2024-10-28 | Siemens Digital Industries Software | Where today meets tomorrow.</a:t>
            </a:r>
            <a:endParaRPr lang="en-US" dirty="0">
              <a:solidFill>
                <a:srgbClr val="000000"/>
              </a:solidFill>
            </a:endParaRPr>
          </a:p>
        </p:txBody>
      </p:sp>
      <p:sp>
        <p:nvSpPr>
          <p:cNvPr id="6" name="Slide Number Placeholder">
            <a:extLst>
              <a:ext uri="{FF2B5EF4-FFF2-40B4-BE49-F238E27FC236}">
                <a16:creationId xmlns:a16="http://schemas.microsoft.com/office/drawing/2014/main" id="{447F428C-5AA7-413C-A721-B7AADDF8B425}"/>
              </a:ext>
            </a:extLst>
          </p:cNvPr>
          <p:cNvSpPr>
            <a:spLocks noGrp="1"/>
          </p:cNvSpPr>
          <p:nvPr>
            <p:ph type="sldNum" sz="quarter" idx="11"/>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7" name="Siemens Logo">
            <a:extLst>
              <a:ext uri="{FF2B5EF4-FFF2-40B4-BE49-F238E27FC236}">
                <a16:creationId xmlns:a16="http://schemas.microsoft.com/office/drawing/2014/main" id="{3543E2CC-A901-4194-A712-51CE520302B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1" y="6364800"/>
            <a:ext cx="1512000" cy="240408"/>
          </a:xfrm>
          <a:prstGeom prst="rect">
            <a:avLst/>
          </a:prstGeom>
        </p:spPr>
      </p:pic>
    </p:spTree>
    <p:extLst>
      <p:ext uri="{BB962C8B-B14F-4D97-AF65-F5344CB8AC3E}">
        <p14:creationId xmlns:p14="http://schemas.microsoft.com/office/powerpoint/2010/main" val="41825622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111" userDrawn="1">
          <p15:clr>
            <a:srgbClr val="65CEFF"/>
          </p15:clr>
        </p15:guide>
        <p15:guide id="3" pos="7427" userDrawn="1">
          <p15:clr>
            <a:srgbClr val="65CEFF"/>
          </p15:clr>
        </p15:guide>
        <p15:guide id="4" orient="horz" pos="891"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5"/>
            <a:ext cx="11370437"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69919">
              <a:lnSpc>
                <a:spcPct val="100000"/>
              </a:lnSpc>
              <a:defRPr sz="3999">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126"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solidFill>
                  <a:srgbClr val="000000"/>
                </a:solidFill>
              </a:rPr>
              <a:t>Restricted | © Siemens 2024-10-28 | Siemens Digital Industries Software | Where today meets tomorrow.</a:t>
            </a:r>
            <a:endParaRPr lang="en-US" dirty="0">
              <a:solidFill>
                <a:srgbClr val="000000"/>
              </a:solidFill>
            </a:endParaRPr>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7"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1" y="6364800"/>
            <a:ext cx="1512000" cy="240408"/>
          </a:xfrm>
          <a:prstGeom prst="rect">
            <a:avLst/>
          </a:prstGeom>
        </p:spPr>
      </p:pic>
    </p:spTree>
    <p:extLst>
      <p:ext uri="{BB962C8B-B14F-4D97-AF65-F5344CB8AC3E}">
        <p14:creationId xmlns:p14="http://schemas.microsoft.com/office/powerpoint/2010/main" val="37871481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111" userDrawn="1">
          <p15:clr>
            <a:srgbClr val="65CEFF"/>
          </p15:clr>
        </p15:guide>
        <p15:guide id="3" pos="7427" userDrawn="1">
          <p15:clr>
            <a:srgbClr val="65CEFF"/>
          </p15:clr>
        </p15:guide>
        <p15:guide id="4" orient="horz" pos="891"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dirty="0"/>
              <a:t>Click to edit Master title style</a:t>
            </a:r>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r>
              <a:rPr lang="en-US">
                <a:solidFill>
                  <a:srgbClr val="000000"/>
                </a:solidFill>
              </a:rPr>
              <a:t>Restricted | © Siemens 2024-10-28 | Siemens Digital Industries Software | Where today meets tomorrow.</a:t>
            </a:r>
            <a:endParaRPr lang="en-US" dirty="0">
              <a:solidFill>
                <a:srgbClr val="000000"/>
              </a:solidFill>
            </a:endParaRPr>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188946303"/>
      </p:ext>
    </p:extLst>
  </p:cSld>
  <p:clrMapOvr>
    <a:masterClrMapping/>
  </p:clrMapOvr>
  <p:extLst>
    <p:ext uri="{DCECCB84-F9BA-43D5-87BE-67443E8EF086}">
      <p15:sldGuideLst xmlns:p15="http://schemas.microsoft.com/office/powerpoint/2012/main">
        <p15:guide id="1" pos="259" userDrawn="1">
          <p15:clr>
            <a:srgbClr val="65CEFF"/>
          </p15:clr>
        </p15:guide>
        <p15:guide id="2" pos="2527" userDrawn="1">
          <p15:clr>
            <a:srgbClr val="65CEFF"/>
          </p15:clr>
        </p15:guide>
        <p15:guide id="3" pos="2709" userDrawn="1">
          <p15:clr>
            <a:srgbClr val="65CEFF"/>
          </p15:clr>
        </p15:guide>
        <p15:guide id="4" pos="3706" userDrawn="1">
          <p15:clr>
            <a:srgbClr val="65CEFF"/>
          </p15:clr>
        </p15:guide>
        <p15:guide id="5" pos="3979" userDrawn="1">
          <p15:clr>
            <a:srgbClr val="65CEFF"/>
          </p15:clr>
        </p15:guide>
        <p15:guide id="6" pos="4976" userDrawn="1">
          <p15:clr>
            <a:srgbClr val="65CEFF"/>
          </p15:clr>
        </p15:guide>
        <p15:guide id="7" pos="5158" userDrawn="1">
          <p15:clr>
            <a:srgbClr val="65CEFF"/>
          </p15:clr>
        </p15:guide>
        <p15:guide id="8" pos="6474" userDrawn="1">
          <p15:clr>
            <a:srgbClr val="65CEFF"/>
          </p15:clr>
        </p15:guide>
        <p15:guide id="9" pos="7427" userDrawn="1">
          <p15:clr>
            <a:srgbClr val="65CEFF"/>
          </p15:clr>
        </p15:guide>
        <p15:guide id="10" orient="horz" pos="302" userDrawn="1">
          <p15:clr>
            <a:srgbClr val="65CEFF"/>
          </p15:clr>
        </p15:guide>
        <p15:guide id="11" orient="horz" pos="664" userDrawn="1">
          <p15:clr>
            <a:srgbClr val="65CEFF"/>
          </p15:clr>
        </p15:guide>
        <p15:guide id="12" orient="horz" pos="891" userDrawn="1">
          <p15:clr>
            <a:srgbClr val="65CEFF"/>
          </p15:clr>
        </p15:guide>
        <p15:guide id="13" orient="horz" pos="2206" userDrawn="1">
          <p15:clr>
            <a:srgbClr val="65CEFF"/>
          </p15:clr>
        </p15:guide>
        <p15:guide id="14" orient="horz" pos="2343" userDrawn="1">
          <p15:clr>
            <a:srgbClr val="65CEFF"/>
          </p15:clr>
        </p15:guide>
        <p15:guide id="15" orient="horz" pos="3658" userDrawn="1">
          <p15:clr>
            <a:srgbClr val="65CEFF"/>
          </p15:clr>
        </p15:guide>
        <p15:guide id="16" orient="horz" pos="3885" userDrawn="1">
          <p15:clr>
            <a:srgbClr val="65CEFF"/>
          </p15:clr>
        </p15:guide>
        <p15:guide id="17" orient="horz" pos="4157" userDrawn="1">
          <p15:clr>
            <a:srgbClr val="65CEFF"/>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1" y="1"/>
            <a:ext cx="1219200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Full size picture</a:t>
            </a:r>
          </a:p>
        </p:txBody>
      </p:sp>
      <p:sp>
        <p:nvSpPr>
          <p:cNvPr id="2" name="Title">
            <a:extLst>
              <a:ext uri="{FF2B5EF4-FFF2-40B4-BE49-F238E27FC236}">
                <a16:creationId xmlns:a16="http://schemas.microsoft.com/office/drawing/2014/main" id="{3F142F7C-7BE3-40CB-8C53-6F7533073558}"/>
              </a:ext>
            </a:extLst>
          </p:cNvPr>
          <p:cNvSpPr>
            <a:spLocks noGrp="1"/>
          </p:cNvSpPr>
          <p:nvPr>
            <p:ph type="title" hasCustomPrompt="1"/>
          </p:nvPr>
        </p:nvSpPr>
        <p:spPr>
          <a:xfrm>
            <a:off x="1022401" y="1054100"/>
            <a:ext cx="9252000" cy="1491868"/>
          </a:xfrm>
          <a:noFill/>
        </p:spPr>
        <p:txBody>
          <a:bodyPr wrap="square" rIns="0" bIns="0" anchor="t">
            <a:spAutoFit/>
          </a:bodyPr>
          <a:lstStyle>
            <a:lvl1pPr marL="0">
              <a:lnSpc>
                <a:spcPct val="100000"/>
              </a:lnSpc>
              <a:defRPr sz="4799">
                <a:solidFill>
                  <a:schemeClr val="tx1"/>
                </a:solidFill>
              </a:defRPr>
            </a:lvl1pPr>
          </a:lstStyle>
          <a:p>
            <a:r>
              <a:rPr lang="en-US" dirty="0"/>
              <a:t>Click to edit </a:t>
            </a:r>
            <a:br>
              <a:rPr lang="en-US" dirty="0"/>
            </a:br>
            <a:r>
              <a:rPr lang="en-US" dirty="0"/>
              <a:t>Master title style</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r>
              <a:rPr lang="en-US">
                <a:solidFill>
                  <a:srgbClr val="000000"/>
                </a:solidFill>
              </a:rPr>
              <a:t>Restricted | © Siemens 2024-10-28 | Siemens Digital Industries Software | Where today meets tomorrow.</a:t>
            </a:r>
            <a:endParaRPr lang="en-US" dirty="0">
              <a:solidFill>
                <a:srgbClr val="000000"/>
              </a:solidFill>
            </a:endParaRPr>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586991905"/>
      </p:ext>
    </p:extLst>
  </p:cSld>
  <p:clrMapOvr>
    <a:masterClrMapping/>
  </p:clrMapOvr>
  <p:extLst>
    <p:ext uri="{DCECCB84-F9BA-43D5-87BE-67443E8EF086}">
      <p15:sldGuideLst xmlns:p15="http://schemas.microsoft.com/office/powerpoint/2012/main">
        <p15:guide id="1" pos="259" userDrawn="1">
          <p15:clr>
            <a:srgbClr val="65CEFF"/>
          </p15:clr>
        </p15:guide>
        <p15:guide id="2" pos="6474" userDrawn="1">
          <p15:clr>
            <a:srgbClr val="65CEFF"/>
          </p15:clr>
        </p15:guide>
        <p15:guide id="3" pos="7427" userDrawn="1">
          <p15:clr>
            <a:srgbClr val="65CEFF"/>
          </p15:clr>
        </p15:guide>
        <p15:guide id="4" orient="horz" pos="664" userDrawn="1">
          <p15:clr>
            <a:srgbClr val="65CEFF"/>
          </p15:clr>
        </p15:guide>
        <p15:guide id="5" orient="horz" pos="3885" userDrawn="1">
          <p15:clr>
            <a:srgbClr val="65CEFF"/>
          </p15:clr>
        </p15:guide>
        <p15:guide id="6" orient="horz" pos="4157" userDrawn="1">
          <p15:clr>
            <a:srgbClr val="65CEFF"/>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2"/>
            <a:ext cx="6156275" cy="2215991"/>
          </a:xfrm>
          <a:noFill/>
        </p:spPr>
        <p:txBody>
          <a:bodyPr wrap="square" rIns="0" bIns="0" anchor="t">
            <a:spAutoFit/>
          </a:bodyPr>
          <a:lstStyle>
            <a:lvl1pPr marL="0">
              <a:lnSpc>
                <a:spcPct val="100000"/>
              </a:lnSpc>
              <a:defRPr sz="4799">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1" y="1054100"/>
            <a:ext cx="3744000" cy="5113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r>
              <a:rPr lang="en-US">
                <a:solidFill>
                  <a:srgbClr val="000000"/>
                </a:solidFill>
              </a:rPr>
              <a:t>Restricted | © Siemens 2024-10-28 | Siemens Digital Industries Software | Where today meets tomorrow.</a:t>
            </a:r>
            <a:endParaRPr lang="en-US" dirty="0">
              <a:solidFill>
                <a:srgbClr val="000000"/>
              </a:solidFill>
            </a:endParaRPr>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343734830"/>
      </p:ext>
    </p:extLst>
  </p:cSld>
  <p:clrMapOvr>
    <a:masterClrMapping/>
  </p:clrMapOvr>
  <p:extLst>
    <p:ext uri="{DCECCB84-F9BA-43D5-87BE-67443E8EF086}">
      <p15:sldGuideLst xmlns:p15="http://schemas.microsoft.com/office/powerpoint/2012/main">
        <p15:guide id="1" pos="259" userDrawn="1">
          <p15:clr>
            <a:srgbClr val="65CEFF"/>
          </p15:clr>
        </p15:guide>
        <p15:guide id="2" pos="4523" userDrawn="1">
          <p15:clr>
            <a:srgbClr val="65CEFF"/>
          </p15:clr>
        </p15:guide>
        <p15:guide id="3" pos="4795" userDrawn="1">
          <p15:clr>
            <a:srgbClr val="65CEFF"/>
          </p15:clr>
        </p15:guide>
        <p15:guide id="4" pos="5067" userDrawn="1">
          <p15:clr>
            <a:srgbClr val="65CEFF"/>
          </p15:clr>
        </p15:guide>
        <p15:guide id="5" pos="6474" userDrawn="1">
          <p15:clr>
            <a:srgbClr val="65CEFF"/>
          </p15:clr>
        </p15:guide>
        <p15:guide id="6" pos="7427" userDrawn="1">
          <p15:clr>
            <a:srgbClr val="65CEFF"/>
          </p15:clr>
        </p15:guide>
        <p15:guide id="7" orient="horz" pos="302" userDrawn="1">
          <p15:clr>
            <a:srgbClr val="65CEFF"/>
          </p15:clr>
        </p15:guide>
        <p15:guide id="8" orient="horz" pos="664" userDrawn="1">
          <p15:clr>
            <a:srgbClr val="65CEFF"/>
          </p15:clr>
        </p15:guide>
        <p15:guide id="9" orient="horz" pos="891" userDrawn="1">
          <p15:clr>
            <a:srgbClr val="65CEFF"/>
          </p15:clr>
        </p15:guide>
        <p15:guide id="10" orient="horz" pos="3658" userDrawn="1">
          <p15:clr>
            <a:srgbClr val="65CEFF"/>
          </p15:clr>
        </p15:guide>
        <p15:guide id="11" orient="horz" pos="3885" userDrawn="1">
          <p15:clr>
            <a:srgbClr val="65CEFF"/>
          </p15:clr>
        </p15:guide>
        <p15:guide id="12" orient="horz" pos="4157" userDrawn="1">
          <p15:clr>
            <a:srgbClr val="65CEFF"/>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3" y="1414800"/>
            <a:ext cx="719931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r>
              <a:rPr lang="en-US">
                <a:solidFill>
                  <a:srgbClr val="000000"/>
                </a:solidFill>
              </a:rPr>
              <a:t>Restricted | © Siemens 2024-10-28 | Siemens Digital Industries Software | Where today meets tomorrow.</a:t>
            </a:r>
            <a:endParaRPr lang="en-US" dirty="0">
              <a:solidFill>
                <a:srgbClr val="000000"/>
              </a:solidFill>
            </a:endParaRPr>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54701903"/>
      </p:ext>
    </p:extLst>
  </p:cSld>
  <p:clrMapOvr>
    <a:masterClrMapping/>
  </p:clrMapOvr>
  <p:extLst>
    <p:ext uri="{DCECCB84-F9BA-43D5-87BE-67443E8EF086}">
      <p15:sldGuideLst xmlns:p15="http://schemas.microsoft.com/office/powerpoint/2012/main">
        <p15:guide id="1" pos="259" userDrawn="1">
          <p15:clr>
            <a:srgbClr val="65CEFF"/>
          </p15:clr>
        </p15:guide>
        <p15:guide id="2" pos="4795" userDrawn="1">
          <p15:clr>
            <a:srgbClr val="65CEFF"/>
          </p15:clr>
        </p15:guide>
        <p15:guide id="3" pos="6474" userDrawn="1">
          <p15:clr>
            <a:srgbClr val="65CEFF"/>
          </p15:clr>
        </p15:guide>
        <p15:guide id="4" pos="7427"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One object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3760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7367E6C0-4D2C-4C5F-86D8-A2CFF0EB3D6A}"/>
              </a:ext>
            </a:extLst>
          </p:cNvPr>
          <p:cNvSpPr>
            <a:spLocks noGrp="1"/>
          </p:cNvSpPr>
          <p:nvPr>
            <p:ph type="ftr" sz="quarter" idx="10"/>
          </p:nvPr>
        </p:nvSpPr>
        <p:spPr/>
        <p:txBody>
          <a:bodyPr/>
          <a:lstStyle/>
          <a:p>
            <a:r>
              <a:rPr lang="en-US">
                <a:solidFill>
                  <a:srgbClr val="000000"/>
                </a:solidFill>
              </a:rPr>
              <a:t>Restricted | © Siemens 2024-10-28 | Siemens Digital Industries Software | Where today meets tomorrow.</a:t>
            </a:r>
            <a:endParaRPr lang="en-US" dirty="0">
              <a:solidFill>
                <a:srgbClr val="000000"/>
              </a:solidFill>
            </a:endParaRPr>
          </a:p>
        </p:txBody>
      </p:sp>
      <p:sp>
        <p:nvSpPr>
          <p:cNvPr id="6" name="Slide Number Placeholder">
            <a:extLst>
              <a:ext uri="{FF2B5EF4-FFF2-40B4-BE49-F238E27FC236}">
                <a16:creationId xmlns:a16="http://schemas.microsoft.com/office/drawing/2014/main" id="{6F746812-65E3-4C09-AC38-B0CFE93C8A95}"/>
              </a:ext>
            </a:extLst>
          </p:cNvPr>
          <p:cNvSpPr>
            <a:spLocks noGrp="1"/>
          </p:cNvSpPr>
          <p:nvPr>
            <p:ph type="sldNum" sz="quarter" idx="11"/>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984970112"/>
      </p:ext>
    </p:extLst>
  </p:cSld>
  <p:clrMapOvr>
    <a:masterClrMapping/>
  </p:clrMapOvr>
  <p:extLst>
    <p:ext uri="{DCECCB84-F9BA-43D5-87BE-67443E8EF086}">
      <p15:sldGuideLst xmlns:p15="http://schemas.microsoft.com/office/powerpoint/2012/main">
        <p15:guide id="1" pos="259" userDrawn="1">
          <p15:clr>
            <a:srgbClr val="65CEFF"/>
          </p15:clr>
        </p15:guide>
        <p15:guide id="2" pos="6474" userDrawn="1">
          <p15:clr>
            <a:srgbClr val="65CEFF"/>
          </p15:clr>
        </p15:guide>
        <p15:guide id="3" pos="7427" userDrawn="1">
          <p15:clr>
            <a:srgbClr val="65CEFF"/>
          </p15:clr>
        </p15:guide>
        <p15:guide id="4" orient="horz" pos="302" userDrawn="1">
          <p15:clr>
            <a:srgbClr val="65CEFF"/>
          </p15:clr>
        </p15:guide>
        <p15:guide id="5" orient="horz" pos="664" userDrawn="1">
          <p15:clr>
            <a:srgbClr val="65CEFF"/>
          </p15:clr>
        </p15:guide>
        <p15:guide id="6" orient="horz" pos="891" userDrawn="1">
          <p15:clr>
            <a:srgbClr val="65CEFF"/>
          </p15:clr>
        </p15:guide>
        <p15:guide id="7" orient="horz" pos="3658" userDrawn="1">
          <p15:clr>
            <a:srgbClr val="65CEFF"/>
          </p15:clr>
        </p15:guide>
        <p15:guide id="8" orient="horz" pos="3885" userDrawn="1">
          <p15:clr>
            <a:srgbClr val="65CEFF"/>
          </p15:clr>
        </p15:guide>
        <p15:guide id="9" orient="horz" pos="4157" userDrawn="1">
          <p15:clr>
            <a:srgbClr val="65CE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1" y="1414800"/>
            <a:ext cx="7199313" cy="4752000"/>
          </a:xfrm>
          <a:solidFill>
            <a:schemeClr val="bg2"/>
          </a:solidFill>
        </p:spPr>
        <p:txBody>
          <a:bodyPr>
            <a:noAutofit/>
          </a:bodyPr>
          <a:lstStyle/>
          <a:p>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8848882"/>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5066"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6" y="1414800"/>
            <a:ext cx="546576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r>
              <a:rPr lang="en-US">
                <a:solidFill>
                  <a:srgbClr val="000000"/>
                </a:solidFill>
              </a:rPr>
              <a:t>Restricted | © Siemens 2024-10-28 | Siemens Digital Industries Software | Where today meets tomorrow.</a:t>
            </a:r>
            <a:endParaRPr lang="en-US" dirty="0">
              <a:solidFill>
                <a:srgbClr val="000000"/>
              </a:solidFill>
            </a:endParaRPr>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951175481"/>
      </p:ext>
    </p:extLst>
  </p:cSld>
  <p:clrMapOvr>
    <a:masterClrMapping/>
  </p:clrMapOvr>
  <p:extLst>
    <p:ext uri="{DCECCB84-F9BA-43D5-87BE-67443E8EF086}">
      <p15:sldGuideLst xmlns:p15="http://schemas.microsoft.com/office/powerpoint/2012/main">
        <p15:guide id="1" pos="259" userDrawn="1">
          <p15:clr>
            <a:srgbClr val="65CEFF"/>
          </p15:clr>
        </p15:guide>
        <p15:guide id="2" pos="3706" userDrawn="1">
          <p15:clr>
            <a:srgbClr val="65CEFF"/>
          </p15:clr>
        </p15:guide>
        <p15:guide id="3" pos="3979" userDrawn="1">
          <p15:clr>
            <a:srgbClr val="65CEFF"/>
          </p15:clr>
        </p15:guide>
        <p15:guide id="4" pos="6474" userDrawn="1">
          <p15:clr>
            <a:srgbClr val="65CEFF"/>
          </p15:clr>
        </p15:guide>
        <p15:guide id="5" pos="7427"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1"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1"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1"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r>
              <a:rPr lang="en-US">
                <a:solidFill>
                  <a:srgbClr val="000000"/>
                </a:solidFill>
              </a:rPr>
              <a:t>Restricted | © Siemens 2024-10-28 | Siemens Digital Industries Software | Where today meets tomorrow.</a:t>
            </a:r>
            <a:endParaRPr lang="en-US" dirty="0">
              <a:solidFill>
                <a:srgbClr val="000000"/>
              </a:solidFill>
            </a:endParaRPr>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3631784932"/>
      </p:ext>
    </p:extLst>
  </p:cSld>
  <p:clrMapOvr>
    <a:masterClrMapping/>
  </p:clrMapOvr>
  <p:extLst>
    <p:ext uri="{DCECCB84-F9BA-43D5-87BE-67443E8EF086}">
      <p15:sldGuideLst xmlns:p15="http://schemas.microsoft.com/office/powerpoint/2012/main">
        <p15:guide id="1" pos="259" userDrawn="1">
          <p15:clr>
            <a:srgbClr val="65CEFF"/>
          </p15:clr>
        </p15:guide>
        <p15:guide id="2" pos="2527" userDrawn="1">
          <p15:clr>
            <a:srgbClr val="65CEFF"/>
          </p15:clr>
        </p15:guide>
        <p15:guide id="3" pos="2709" userDrawn="1">
          <p15:clr>
            <a:srgbClr val="65CEFF"/>
          </p15:clr>
        </p15:guide>
        <p15:guide id="4" pos="4976" userDrawn="1">
          <p15:clr>
            <a:srgbClr val="65CEFF"/>
          </p15:clr>
        </p15:guide>
        <p15:guide id="5" pos="5158" userDrawn="1">
          <p15:clr>
            <a:srgbClr val="65CEFF"/>
          </p15:clr>
        </p15:guide>
        <p15:guide id="6" pos="6474" userDrawn="1">
          <p15:clr>
            <a:srgbClr val="65CEFF"/>
          </p15:clr>
        </p15:guide>
        <p15:guide id="7" pos="7427"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6"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6"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r>
              <a:rPr lang="en-US">
                <a:solidFill>
                  <a:srgbClr val="000000"/>
                </a:solidFill>
              </a:rPr>
              <a:t>Restricted | © Siemens 2024-10-28 | Siemens Digital Industries Software | Where today meets tomorrow.</a:t>
            </a:r>
            <a:endParaRPr lang="en-US" dirty="0">
              <a:solidFill>
                <a:srgbClr val="000000"/>
              </a:solidFill>
            </a:endParaRPr>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898942322"/>
      </p:ext>
    </p:extLst>
  </p:cSld>
  <p:clrMapOvr>
    <a:masterClrMapping/>
  </p:clrMapOvr>
  <p:extLst>
    <p:ext uri="{DCECCB84-F9BA-43D5-87BE-67443E8EF086}">
      <p15:sldGuideLst xmlns:p15="http://schemas.microsoft.com/office/powerpoint/2012/main">
        <p15:guide id="1" pos="259" userDrawn="1">
          <p15:clr>
            <a:srgbClr val="65CEFF"/>
          </p15:clr>
        </p15:guide>
        <p15:guide id="2" pos="3706" userDrawn="1">
          <p15:clr>
            <a:srgbClr val="65CEFF"/>
          </p15:clr>
        </p15:guide>
        <p15:guide id="3" pos="3979" userDrawn="1">
          <p15:clr>
            <a:srgbClr val="65CEFF"/>
          </p15:clr>
        </p15:guide>
        <p15:guide id="4" pos="6474" userDrawn="1">
          <p15:clr>
            <a:srgbClr val="65CEFF"/>
          </p15:clr>
        </p15:guide>
        <p15:guide id="5" pos="7427"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2206" userDrawn="1">
          <p15:clr>
            <a:srgbClr val="65CEFF"/>
          </p15:clr>
        </p15:guide>
        <p15:guide id="10" orient="horz" pos="2343"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2" y="1414800"/>
            <a:ext cx="7199313" cy="4752000"/>
          </a:xfrm>
          <a:solidFill>
            <a:schemeClr val="bg2"/>
          </a:solidFill>
        </p:spPr>
        <p:txBody>
          <a:bodyPr>
            <a:noAutofit/>
          </a:bodyPr>
          <a:lstStyle/>
          <a:p>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r>
              <a:rPr lang="en-US">
                <a:solidFill>
                  <a:srgbClr val="000000"/>
                </a:solidFill>
              </a:rPr>
              <a:t>Restricted | © Siemens 2024-10-28 | Siemens Digital Industries Software | Where today meets tomorrow.</a:t>
            </a:r>
            <a:endParaRPr lang="en-US" dirty="0">
              <a:solidFill>
                <a:srgbClr val="000000"/>
              </a:solidFill>
            </a:endParaRPr>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17814460"/>
      </p:ext>
    </p:extLst>
  </p:cSld>
  <p:clrMapOvr>
    <a:masterClrMapping/>
  </p:clrMapOvr>
  <p:extLst>
    <p:ext uri="{DCECCB84-F9BA-43D5-87BE-67443E8EF086}">
      <p15:sldGuideLst xmlns:p15="http://schemas.microsoft.com/office/powerpoint/2012/main">
        <p15:guide id="1" pos="259" userDrawn="1">
          <p15:clr>
            <a:srgbClr val="65CEFF"/>
          </p15:clr>
        </p15:guide>
        <p15:guide id="2" pos="4795" userDrawn="1">
          <p15:clr>
            <a:srgbClr val="65CEFF"/>
          </p15:clr>
        </p15:guide>
        <p15:guide id="3" pos="5067" userDrawn="1">
          <p15:clr>
            <a:srgbClr val="65CEFF"/>
          </p15:clr>
        </p15:guide>
        <p15:guide id="4" pos="6474" userDrawn="1">
          <p15:clr>
            <a:srgbClr val="65CEFF"/>
          </p15:clr>
        </p15:guide>
        <p15:guide id="5" pos="7427"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Process flow">
    <p:bg>
      <p:bgPr>
        <a:solidFill>
          <a:schemeClr val="tx1"/>
        </a:solidFill>
        <a:effectLst/>
      </p:bgPr>
    </p:bg>
    <p:spTree>
      <p:nvGrpSpPr>
        <p:cNvPr id="1" name=""/>
        <p:cNvGrpSpPr/>
        <p:nvPr/>
      </p:nvGrpSpPr>
      <p:grpSpPr>
        <a:xfrm>
          <a:off x="0" y="0"/>
          <a:ext cx="0" cy="0"/>
          <a:chOff x="0" y="0"/>
          <a:chExt cx="0" cy="0"/>
        </a:xfrm>
      </p:grpSpPr>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1"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1"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py 3">
            <a:extLst>
              <a:ext uri="{FF2B5EF4-FFF2-40B4-BE49-F238E27FC236}">
                <a16:creationId xmlns:a16="http://schemas.microsoft.com/office/drawing/2014/main" id="{E840DCCC-8E77-40B8-B94B-A4D3A4D77826}"/>
              </a:ext>
            </a:extLst>
          </p:cNvPr>
          <p:cNvSpPr>
            <a:spLocks noGrp="1"/>
          </p:cNvSpPr>
          <p:nvPr>
            <p:ph idx="12"/>
          </p:nvPr>
        </p:nvSpPr>
        <p:spPr>
          <a:xfrm>
            <a:off x="8187189" y="1414462"/>
            <a:ext cx="3600001" cy="4392000"/>
          </a:xfrm>
          <a:prstGeom prst="rect">
            <a:avLst/>
          </a:prstGeom>
          <a:ln w="19050">
            <a:solidFill>
              <a:schemeClr val="accent2"/>
            </a:solidFill>
          </a:ln>
        </p:spPr>
        <p:txBody>
          <a:bodyPr vert="horz" lIns="216000" tIns="144000" rIns="216000" bIns="144000" rtlCol="0">
            <a:noAutofit/>
          </a:bodyPr>
          <a:lstStyle>
            <a:lvl1pPr>
              <a:defRPr lang="en-US" dirty="0">
                <a:ln>
                  <a:noFill/>
                </a:ln>
                <a:solidFill>
                  <a:schemeClr val="bg1"/>
                </a:solidFill>
              </a:defRPr>
            </a:lvl1pPr>
            <a:lvl2pPr>
              <a:buClr>
                <a:schemeClr val="accent1"/>
              </a:buClr>
              <a:defRPr lang="en-US" dirty="0">
                <a:ln>
                  <a:noFill/>
                </a:ln>
                <a:solidFill>
                  <a:schemeClr val="bg1"/>
                </a:solidFill>
              </a:defRPr>
            </a:lvl2pPr>
            <a:lvl3pPr>
              <a:buClr>
                <a:schemeClr val="accent1"/>
              </a:buClr>
              <a:defRPr lang="en-US" dirty="0">
                <a:ln>
                  <a:noFill/>
                </a:ln>
                <a:solidFill>
                  <a:schemeClr val="bg1"/>
                </a:solidFill>
              </a:defRPr>
            </a:lvl3pPr>
            <a:lvl4pPr>
              <a:buClr>
                <a:schemeClr val="accent1"/>
              </a:buClr>
              <a:defRPr lang="en-US" dirty="0">
                <a:ln>
                  <a:noFill/>
                </a:ln>
                <a:solidFill>
                  <a:schemeClr val="bg1"/>
                </a:solidFill>
              </a:defRPr>
            </a:lvl4pPr>
            <a:lvl5pPr>
              <a:buClr>
                <a:schemeClr val="accent1"/>
              </a:buClr>
              <a:defRPr lang="en-US" dirty="0">
                <a:ln>
                  <a:noFill/>
                </a:ln>
                <a:solidFill>
                  <a:schemeClr val="bg1"/>
                </a:solidFill>
              </a:defRPr>
            </a:lvl5pPr>
            <a:lvl6pPr>
              <a:buClr>
                <a:schemeClr val="accent1"/>
              </a:buClr>
              <a:defRPr lang="en-US" dirty="0">
                <a:ln>
                  <a:noFill/>
                </a:ln>
                <a:solidFill>
                  <a:schemeClr val="bg1"/>
                </a:solidFill>
              </a:defRPr>
            </a:lvl6pPr>
            <a:lvl7pPr>
              <a:buClr>
                <a:schemeClr val="accent1"/>
              </a:buClr>
              <a:defRPr lang="en-US" dirty="0">
                <a:ln>
                  <a:noFill/>
                </a:ln>
                <a:solidFill>
                  <a:schemeClr val="bg1"/>
                </a:solidFill>
              </a:defRPr>
            </a:lvl7pPr>
            <a:lvl8pPr>
              <a:buClr>
                <a:schemeClr val="accent1"/>
              </a:buClr>
              <a:defRPr lang="en-US" dirty="0">
                <a:ln>
                  <a:noFill/>
                </a:ln>
                <a:solidFill>
                  <a:schemeClr val="bg1"/>
                </a:solidFill>
              </a:defRPr>
            </a:lvl8pPr>
            <a:lvl9pPr>
              <a:buClr>
                <a:schemeClr val="accent1"/>
              </a:buClr>
              <a:defRPr lang="en-US" dirty="0">
                <a:ln>
                  <a:noFill/>
                </a:ln>
                <a:solidFill>
                  <a:schemeClr val="bg1"/>
                </a:solidFill>
              </a:defRPr>
            </a:lvl9pPr>
          </a:lstStyle>
          <a:p>
            <a:pPr lvl="0"/>
            <a:r>
              <a:rPr lang="en-US" dirty="0"/>
              <a:t>Click to edit Master text styles</a:t>
            </a:r>
          </a:p>
          <a:p>
            <a:pPr lvl="1">
              <a:buClr>
                <a:srgbClr val="00FFB9"/>
              </a:buClr>
            </a:pPr>
            <a:r>
              <a:rPr lang="en-US" dirty="0"/>
              <a:t>Second level</a:t>
            </a:r>
          </a:p>
          <a:p>
            <a:pPr lvl="2">
              <a:buClr>
                <a:srgbClr val="00FFB9"/>
              </a:buClr>
            </a:pPr>
            <a:r>
              <a:rPr lang="en-US" dirty="0"/>
              <a:t>Third level</a:t>
            </a:r>
          </a:p>
          <a:p>
            <a:pPr lvl="3">
              <a:buClr>
                <a:srgbClr val="00FFB9"/>
              </a:buClr>
            </a:pPr>
            <a:r>
              <a:rPr lang="en-US" dirty="0"/>
              <a:t>Fourth level</a:t>
            </a:r>
          </a:p>
          <a:p>
            <a:pPr lvl="4">
              <a:buClr>
                <a:srgbClr val="00FFB9"/>
              </a:buClr>
            </a:pPr>
            <a:r>
              <a:rPr lang="en-US" dirty="0"/>
              <a:t>Fifth level</a:t>
            </a:r>
          </a:p>
          <a:p>
            <a:pPr lvl="5">
              <a:buClr>
                <a:srgbClr val="00FFB9"/>
              </a:buClr>
            </a:pPr>
            <a:r>
              <a:rPr lang="en-US" dirty="0"/>
              <a:t>Sixth level</a:t>
            </a:r>
          </a:p>
          <a:p>
            <a:pPr lvl="6">
              <a:buClr>
                <a:srgbClr val="00FFB9"/>
              </a:buClr>
            </a:pPr>
            <a:r>
              <a:rPr lang="en-US" dirty="0"/>
              <a:t>Seventh level</a:t>
            </a:r>
          </a:p>
          <a:p>
            <a:pPr lvl="7">
              <a:buClr>
                <a:srgbClr val="00FFB9"/>
              </a:buClr>
            </a:pPr>
            <a:r>
              <a:rPr lang="en-US" dirty="0"/>
              <a:t>Eighth level</a:t>
            </a:r>
          </a:p>
          <a:p>
            <a:pPr lvl="8">
              <a:buClr>
                <a:srgbClr val="00FFB9"/>
              </a:buClr>
            </a:pPr>
            <a:r>
              <a:rPr lang="en-US" dirty="0"/>
              <a:t>Ninth level</a:t>
            </a:r>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lvl1pPr>
              <a:defRPr>
                <a:solidFill>
                  <a:schemeClr val="bg1"/>
                </a:solidFill>
              </a:defRPr>
            </a:lvl1pPr>
          </a:lstStyle>
          <a:p>
            <a:r>
              <a:rPr lang="en-US">
                <a:solidFill>
                  <a:srgbClr val="000000"/>
                </a:solidFill>
              </a:rPr>
              <a:t>Restricted | © Siemens 2024-10-28 | Siemens Digital Industries Software | Where today meets tomorrow.</a:t>
            </a:r>
            <a:endParaRPr lang="en-US" dirty="0">
              <a:solidFill>
                <a:srgbClr val="000000"/>
              </a:solidFill>
            </a:endParaRPr>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lvl1pPr>
              <a:defRPr>
                <a:solidFill>
                  <a:schemeClr val="bg1"/>
                </a:solidFill>
              </a:defRPr>
            </a:lvl1p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Title">
            <a:extLst>
              <a:ext uri="{FF2B5EF4-FFF2-40B4-BE49-F238E27FC236}">
                <a16:creationId xmlns:a16="http://schemas.microsoft.com/office/drawing/2014/main" id="{9ADC0F91-444B-0C47-804B-CA575449F4F7}"/>
              </a:ext>
            </a:extLst>
          </p:cNvPr>
          <p:cNvSpPr>
            <a:spLocks noGrp="1"/>
          </p:cNvSpPr>
          <p:nvPr>
            <p:ph type="title"/>
          </p:nvPr>
        </p:nvSpPr>
        <p:spPr>
          <a:xfrm>
            <a:off x="410401" y="478800"/>
            <a:ext cx="9863997" cy="576000"/>
          </a:xfrm>
        </p:spPr>
        <p:txBody>
          <a:bodyPr/>
          <a:lstStyle>
            <a:lvl1pPr>
              <a:defRPr>
                <a:solidFill>
                  <a:schemeClr val="accent1"/>
                </a:solidFill>
              </a:defRPr>
            </a:lvl1pPr>
          </a:lstStyle>
          <a:p>
            <a:r>
              <a:rPr lang="en-US" dirty="0"/>
              <a:t>Click to edit Master title style</a:t>
            </a:r>
          </a:p>
        </p:txBody>
      </p:sp>
      <p:pic>
        <p:nvPicPr>
          <p:cNvPr id="13" name="Siemens Logo">
            <a:extLst>
              <a:ext uri="{FF2B5EF4-FFF2-40B4-BE49-F238E27FC236}">
                <a16:creationId xmlns:a16="http://schemas.microsoft.com/office/drawing/2014/main" id="{FC186129-E58C-8C48-B968-215E23174E7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7588" y="6571200"/>
            <a:ext cx="1152000" cy="183168"/>
          </a:xfrm>
          <a:prstGeom prst="rect">
            <a:avLst/>
          </a:prstGeom>
        </p:spPr>
      </p:pic>
    </p:spTree>
    <p:extLst>
      <p:ext uri="{BB962C8B-B14F-4D97-AF65-F5344CB8AC3E}">
        <p14:creationId xmlns:p14="http://schemas.microsoft.com/office/powerpoint/2010/main" val="24877786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7" userDrawn="1">
          <p15:clr>
            <a:srgbClr val="65CEFF"/>
          </p15:clr>
        </p15:guide>
        <p15:guide id="3" pos="2709" userDrawn="1">
          <p15:clr>
            <a:srgbClr val="65CEFF"/>
          </p15:clr>
        </p15:guide>
        <p15:guide id="4" pos="4976" userDrawn="1">
          <p15:clr>
            <a:srgbClr val="65CEFF"/>
          </p15:clr>
        </p15:guide>
        <p15:guide id="5" pos="5158" userDrawn="1">
          <p15:clr>
            <a:srgbClr val="65CEFF"/>
          </p15:clr>
        </p15:guide>
        <p15:guide id="6" pos="6474" userDrawn="1">
          <p15:clr>
            <a:srgbClr val="65CEFF"/>
          </p15:clr>
        </p15:guide>
        <p15:guide id="7" pos="7427"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760" cy="4104000"/>
          </a:xfrm>
        </p:spPr>
        <p:txBody>
          <a:bodyPr>
            <a:noAutofit/>
          </a:bodyPr>
          <a:lstStyle>
            <a:lvl1pPr marL="0">
              <a:lnSpc>
                <a:spcPct val="110000"/>
              </a:lnSpc>
              <a:spcAft>
                <a:spcPts val="0"/>
              </a:spcAft>
              <a:defRPr sz="4799" b="0">
                <a:solidFill>
                  <a:schemeClr val="tx2"/>
                </a:solidFill>
              </a:defRPr>
            </a:lvl1pPr>
            <a:lvl2pPr marL="35989" indent="0">
              <a:lnSpc>
                <a:spcPct val="110000"/>
              </a:lnSpc>
              <a:spcBef>
                <a:spcPts val="600"/>
              </a:spcBef>
              <a:spcAft>
                <a:spcPts val="0"/>
              </a:spcAft>
              <a:buNone/>
              <a:defRPr sz="1799">
                <a:solidFill>
                  <a:schemeClr val="tx1"/>
                </a:solidFill>
              </a:defRPr>
            </a:lvl2pPr>
            <a:lvl3pPr marL="35989" indent="0">
              <a:lnSpc>
                <a:spcPct val="110000"/>
              </a:lnSpc>
              <a:spcBef>
                <a:spcPts val="600"/>
              </a:spcBef>
              <a:spcAft>
                <a:spcPts val="0"/>
              </a:spcAft>
              <a:buNone/>
              <a:defRPr sz="1799">
                <a:solidFill>
                  <a:schemeClr val="accent1"/>
                </a:solidFill>
              </a:defRPr>
            </a:lvl3pPr>
            <a:lvl4pPr marL="0" indent="0">
              <a:lnSpc>
                <a:spcPct val="110000"/>
              </a:lnSpc>
              <a:spcAft>
                <a:spcPts val="0"/>
              </a:spcAft>
              <a:buNone/>
              <a:defRPr sz="4799"/>
            </a:lvl4pPr>
            <a:lvl5pPr marL="0" indent="0">
              <a:lnSpc>
                <a:spcPct val="110000"/>
              </a:lnSpc>
              <a:spcAft>
                <a:spcPts val="0"/>
              </a:spcAft>
              <a:buNone/>
              <a:defRPr sz="4799"/>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Lst>
          </p:cNvPr>
          <p:cNvSpPr/>
          <p:nvPr/>
        </p:nvSpPr>
        <p:spPr>
          <a:xfrm>
            <a:off x="1058401"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pPr fontAlgn="auto">
              <a:spcBef>
                <a:spcPts val="0"/>
              </a:spcBef>
              <a:spcAft>
                <a:spcPts val="0"/>
              </a:spcAft>
            </a:pPr>
            <a:endParaRPr lang="en-US" sz="1799" dirty="0">
              <a:solidFill>
                <a:srgbClr val="000000"/>
              </a:solidFill>
              <a:latin typeface="Arial"/>
              <a:ea typeface="+mn-ea"/>
            </a:endParaRPr>
          </a:p>
        </p:txBody>
      </p:sp>
      <p:sp>
        <p:nvSpPr>
          <p:cNvPr id="2" name="Footer Placeholder">
            <a:extLst>
              <a:ext uri="{FF2B5EF4-FFF2-40B4-BE49-F238E27FC236}">
                <a16:creationId xmlns:a16="http://schemas.microsoft.com/office/drawing/2014/main" id="{6AEDD147-ACC0-4A9C-9043-90612765C0FA}"/>
              </a:ext>
            </a:extLst>
          </p:cNvPr>
          <p:cNvSpPr>
            <a:spLocks noGrp="1"/>
          </p:cNvSpPr>
          <p:nvPr>
            <p:ph type="ftr" sz="quarter" idx="13"/>
          </p:nvPr>
        </p:nvSpPr>
        <p:spPr/>
        <p:txBody>
          <a:bodyPr/>
          <a:lstStyle/>
          <a:p>
            <a:r>
              <a:rPr lang="en-US">
                <a:solidFill>
                  <a:srgbClr val="000000"/>
                </a:solidFill>
              </a:rPr>
              <a:t>Restricted | © Siemens 2024-10-28 | Siemens Digital Industries Software | Where today meets tomorrow.</a:t>
            </a:r>
            <a:endParaRPr lang="en-US" dirty="0">
              <a:solidFill>
                <a:srgbClr val="000000"/>
              </a:solidFill>
            </a:endParaRPr>
          </a:p>
        </p:txBody>
      </p:sp>
      <p:sp>
        <p:nvSpPr>
          <p:cNvPr id="3" name="Slide Number Placeholder">
            <a:extLst>
              <a:ext uri="{FF2B5EF4-FFF2-40B4-BE49-F238E27FC236}">
                <a16:creationId xmlns:a16="http://schemas.microsoft.com/office/drawing/2014/main" id="{4131F54F-C70B-4435-91E6-F995F83E6C69}"/>
              </a:ext>
            </a:extLst>
          </p:cNvPr>
          <p:cNvSpPr>
            <a:spLocks noGrp="1"/>
          </p:cNvSpPr>
          <p:nvPr>
            <p:ph type="sldNum" sz="quarter" idx="14"/>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447694179"/>
      </p:ext>
    </p:extLst>
  </p:cSld>
  <p:clrMapOvr>
    <a:masterClrMapping/>
  </p:clrMapOvr>
  <p:extLst>
    <p:ext uri="{DCECCB84-F9BA-43D5-87BE-67443E8EF086}">
      <p15:sldGuideLst xmlns:p15="http://schemas.microsoft.com/office/powerpoint/2012/main">
        <p15:guide id="1" pos="259" userDrawn="1">
          <p15:clr>
            <a:srgbClr val="65CEFF"/>
          </p15:clr>
        </p15:guide>
        <p15:guide id="2" pos="6474" userDrawn="1">
          <p15:clr>
            <a:srgbClr val="65CEFF"/>
          </p15:clr>
        </p15:guide>
        <p15:guide id="3" pos="7427" userDrawn="1">
          <p15:clr>
            <a:srgbClr val="65CEFF"/>
          </p15:clr>
        </p15:guide>
        <p15:guide id="4" orient="horz" pos="891" userDrawn="1">
          <p15:clr>
            <a:srgbClr val="65CEFF"/>
          </p15:clr>
        </p15:guide>
        <p15:guide id="5" orient="horz" pos="1073" userDrawn="1">
          <p15:clr>
            <a:srgbClr val="65CEFF"/>
          </p15:clr>
        </p15:guide>
        <p15:guide id="6" orient="horz" pos="2206" userDrawn="1">
          <p15:clr>
            <a:srgbClr val="65CEFF"/>
          </p15:clr>
        </p15:guide>
        <p15:guide id="7" orient="horz" pos="2343"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1538"/>
            <a:ext cx="10800001" cy="4536000"/>
          </a:xfrm>
        </p:spPr>
        <p:txBody>
          <a:bodyPr lIns="0" tIns="0" rIns="0" bIns="0" anchor="t">
            <a:noAutofit/>
          </a:bodyPr>
          <a:lstStyle>
            <a:lvl1pPr>
              <a:lnSpc>
                <a:spcPct val="90000"/>
              </a:lnSpc>
              <a:defRPr sz="7998">
                <a:gradFill>
                  <a:gsLst>
                    <a:gs pos="0">
                      <a:schemeClr val="accent2"/>
                    </a:gs>
                    <a:gs pos="100000">
                      <a:schemeClr val="accent3"/>
                    </a:gs>
                  </a:gsLst>
                  <a:lin ang="0" scaled="1"/>
                </a:gradFill>
              </a:defRPr>
            </a:lvl1pPr>
          </a:lstStyle>
          <a:p>
            <a:r>
              <a:rPr lang="en-US" dirty="0"/>
              <a:t>Click to edit Master title style</a:t>
            </a:r>
          </a:p>
        </p:txBody>
      </p:sp>
      <p:sp>
        <p:nvSpPr>
          <p:cNvPr id="2" name="Footer Placeholder">
            <a:extLst>
              <a:ext uri="{FF2B5EF4-FFF2-40B4-BE49-F238E27FC236}">
                <a16:creationId xmlns:a16="http://schemas.microsoft.com/office/drawing/2014/main" id="{39F9E844-3827-4B6C-9CB5-13C9A70DCD4D}"/>
              </a:ext>
            </a:extLst>
          </p:cNvPr>
          <p:cNvSpPr>
            <a:spLocks noGrp="1"/>
          </p:cNvSpPr>
          <p:nvPr>
            <p:ph type="ftr" sz="quarter" idx="10"/>
          </p:nvPr>
        </p:nvSpPr>
        <p:spPr/>
        <p:txBody>
          <a:bodyPr/>
          <a:lstStyle/>
          <a:p>
            <a:r>
              <a:rPr lang="en-US">
                <a:solidFill>
                  <a:srgbClr val="000000"/>
                </a:solidFill>
              </a:rPr>
              <a:t>Restricted | © Siemens 2024-10-28 | Siemens Digital Industries Software | Where today meets tomorrow.</a:t>
            </a:r>
            <a:endParaRPr lang="en-US" dirty="0">
              <a:solidFill>
                <a:srgbClr val="000000"/>
              </a:solidFill>
            </a:endParaRPr>
          </a:p>
        </p:txBody>
      </p:sp>
      <p:sp>
        <p:nvSpPr>
          <p:cNvPr id="3" name="Slide Number Placeholder">
            <a:extLst>
              <a:ext uri="{FF2B5EF4-FFF2-40B4-BE49-F238E27FC236}">
                <a16:creationId xmlns:a16="http://schemas.microsoft.com/office/drawing/2014/main" id="{D52C2AF7-8539-453F-BD56-35B696DB2073}"/>
              </a:ext>
            </a:extLst>
          </p:cNvPr>
          <p:cNvSpPr>
            <a:spLocks noGrp="1"/>
          </p:cNvSpPr>
          <p:nvPr>
            <p:ph type="sldNum" sz="quarter" idx="11"/>
          </p:nvPr>
        </p:nvSpPr>
        <p:spPr/>
        <p:txBody>
          <a:body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502846249"/>
      </p:ext>
    </p:extLst>
  </p:cSld>
  <p:clrMapOvr>
    <a:masterClrMapping/>
  </p:clrMapOvr>
  <p:extLst>
    <p:ext uri="{DCECCB84-F9BA-43D5-87BE-67443E8EF086}">
      <p15:sldGuideLst xmlns:p15="http://schemas.microsoft.com/office/powerpoint/2012/main">
        <p15:guide id="1" pos="259" userDrawn="1">
          <p15:clr>
            <a:srgbClr val="65CEFF"/>
          </p15:clr>
        </p15:guide>
        <p15:guide id="2" pos="6474" userDrawn="1">
          <p15:clr>
            <a:srgbClr val="65CEFF"/>
          </p15:clr>
        </p15:guide>
        <p15:guide id="3" pos="7427" userDrawn="1">
          <p15:clr>
            <a:srgbClr val="65CEFF"/>
          </p15:clr>
        </p15:guide>
        <p15:guide id="4" orient="horz" pos="801"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4" y="1234802"/>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39838">
              <a:defRPr lang="en-US" sz="7998" b="1" kern="1200" dirty="0">
                <a:solidFill>
                  <a:schemeClr val="bg1"/>
                </a:solidFill>
                <a:latin typeface="+mj-lt"/>
                <a:ea typeface="+mj-ea"/>
                <a:cs typeface="+mj-cs"/>
              </a:defRPr>
            </a:lvl1pPr>
          </a:lstStyle>
          <a:p>
            <a:r>
              <a:rPr lang="en-US" dirty="0"/>
              <a:t>Agenda</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6"/>
            <a:ext cx="9216000" cy="3409751"/>
          </a:xfrm>
          <a:prstGeom prst="rect">
            <a:avLst/>
          </a:prstGeom>
        </p:spPr>
        <p:txBody>
          <a:bodyPr tIns="108000">
            <a:noAutofit/>
          </a:bodyPr>
          <a:lstStyle>
            <a:lvl1pPr marL="0" indent="0" algn="l">
              <a:spcAft>
                <a:spcPts val="0"/>
              </a:spcAft>
              <a:buNone/>
              <a:defRPr sz="1799" b="1">
                <a:solidFill>
                  <a:schemeClr val="bg1"/>
                </a:solidFill>
              </a:defRPr>
            </a:lvl1pPr>
            <a:lvl2pPr marL="0" indent="0" algn="l">
              <a:spcBef>
                <a:spcPts val="600"/>
              </a:spcBef>
              <a:spcAft>
                <a:spcPts val="0"/>
              </a:spcAft>
              <a:buFontTx/>
              <a:buNone/>
              <a:defRPr sz="1400" b="1">
                <a:solidFill>
                  <a:schemeClr val="bg1"/>
                </a:solidFill>
              </a:defRPr>
            </a:lvl2pPr>
            <a:lvl3pPr marL="179946" indent="-179946" algn="l">
              <a:spcAft>
                <a:spcPts val="0"/>
              </a:spcAft>
              <a:buFontTx/>
              <a:buNone/>
              <a:defRPr sz="1400" b="0"/>
            </a:lvl3pPr>
            <a:lvl4pPr marL="359892" indent="-179946" algn="l">
              <a:spcAft>
                <a:spcPts val="0"/>
              </a:spcAft>
              <a:buFontTx/>
              <a:buNone/>
              <a:defRPr sz="1400"/>
            </a:lvl4pPr>
            <a:lvl5pPr marL="359892" indent="-179946" algn="l">
              <a:spcAft>
                <a:spcPts val="0"/>
              </a:spcAft>
              <a:buFontTx/>
              <a:buNone/>
              <a:defRPr sz="1400" b="1"/>
            </a:lvl5pPr>
            <a:lvl6pPr marL="539838" indent="-179946" algn="l">
              <a:spcAft>
                <a:spcPts val="0"/>
              </a:spcAft>
              <a:buFont typeface="Arial" panose="020B0604020202020204" pitchFamily="34" charset="0"/>
              <a:buChar char="•"/>
              <a:defRPr sz="1400"/>
            </a:lvl6pPr>
            <a:lvl7pPr marL="539838" indent="-179946" algn="l">
              <a:spcAft>
                <a:spcPts val="0"/>
              </a:spcAft>
              <a:buFont typeface="Arial" panose="020B0604020202020204" pitchFamily="34" charset="0"/>
              <a:buChar char="•"/>
              <a:defRPr sz="1400" b="1"/>
            </a:lvl7pPr>
            <a:lvl8pPr marL="719784" indent="-179946" algn="l">
              <a:spcAft>
                <a:spcPts val="0"/>
              </a:spcAft>
              <a:buFont typeface="Arial" panose="020B0604020202020204" pitchFamily="34" charset="0"/>
              <a:buChar char="•"/>
              <a:defRPr sz="1400"/>
            </a:lvl8pPr>
            <a:lvl9pPr marL="719784" indent="-179946" algn="l">
              <a:spcAft>
                <a:spcPts val="0"/>
              </a:spcAft>
              <a:buFont typeface="Arial" panose="020B0604020202020204" pitchFamily="34" charset="0"/>
              <a:buChar char="•"/>
              <a:defRPr sz="1400" b="1"/>
            </a:lvl9pPr>
          </a:lstStyle>
          <a:p>
            <a:pPr lvl="0"/>
            <a:r>
              <a:rPr lang="en-US" dirty="0"/>
              <a:t>Click to edit the agenda</a:t>
            </a:r>
            <a:br>
              <a:rPr lang="en-US" dirty="0"/>
            </a:br>
            <a:r>
              <a:rPr lang="en-US" dirty="0"/>
              <a:t>Item 2</a:t>
            </a:r>
          </a:p>
          <a:p>
            <a:pPr lvl="0"/>
            <a:r>
              <a:rPr lang="en-US" dirty="0"/>
              <a:t>Item 3</a:t>
            </a:r>
          </a:p>
          <a:p>
            <a:pPr lvl="1"/>
            <a:endParaRPr lang="en-US" dirty="0"/>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solidFill>
                  <a:srgbClr val="000000"/>
                </a:solidFill>
              </a:rPr>
              <a:t>Restricted | © Siemens 2024-10-28 | Siemens Digital Industries Software | Where today meets tomorrow.</a:t>
            </a:r>
            <a:endParaRPr lang="en-US" dirty="0">
              <a:solidFill>
                <a:srgbClr val="000000"/>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11" name="Siemens Logo">
            <a:extLst>
              <a:ext uri="{FF2B5EF4-FFF2-40B4-BE49-F238E27FC236}">
                <a16:creationId xmlns:a16="http://schemas.microsoft.com/office/drawing/2014/main" id="{ECEAA6E3-1B84-5F4F-AA15-65CC04A1F3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4472" y="6419090"/>
            <a:ext cx="1152144" cy="183191"/>
          </a:xfrm>
          <a:prstGeom prst="rect">
            <a:avLst/>
          </a:prstGeom>
        </p:spPr>
      </p:pic>
    </p:spTree>
    <p:extLst>
      <p:ext uri="{BB962C8B-B14F-4D97-AF65-F5344CB8AC3E}">
        <p14:creationId xmlns:p14="http://schemas.microsoft.com/office/powerpoint/2010/main" val="34651172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4" userDrawn="1">
          <p15:clr>
            <a:srgbClr val="65CEFF"/>
          </p15:clr>
        </p15:guide>
        <p15:guide id="3" pos="7427"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4" y="1234802"/>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39838">
              <a:defRPr sz="7998">
                <a:solidFill>
                  <a:schemeClr val="bg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6"/>
            <a:ext cx="9216000" cy="3409751"/>
          </a:xfrm>
          <a:prstGeom prst="rect">
            <a:avLst/>
          </a:prstGeom>
        </p:spPr>
        <p:txBody>
          <a:bodyPr tIns="108000">
            <a:noAutofit/>
          </a:bodyPr>
          <a:lstStyle>
            <a:lvl1pPr marL="0" indent="0" algn="l">
              <a:spcAft>
                <a:spcPts val="0"/>
              </a:spcAft>
              <a:buNone/>
              <a:defRPr lang="en-US" sz="1600" b="1" kern="1200" dirty="0">
                <a:solidFill>
                  <a:schemeClr val="bg1"/>
                </a:solidFill>
                <a:latin typeface="+mn-lt"/>
                <a:ea typeface="+mn-ea"/>
                <a:cs typeface="+mn-cs"/>
              </a:defRPr>
            </a:lvl1pPr>
            <a:lvl2pPr marL="0" indent="0" algn="l">
              <a:spcBef>
                <a:spcPts val="600"/>
              </a:spcBef>
              <a:spcAft>
                <a:spcPts val="0"/>
              </a:spcAft>
              <a:buFont typeface="Arial" panose="020B0604020202020204" pitchFamily="34" charset="0"/>
              <a:buNone/>
              <a:defRPr sz="1600" b="1">
                <a:solidFill>
                  <a:schemeClr val="bg1"/>
                </a:solidFill>
              </a:defRPr>
            </a:lvl2pPr>
            <a:lvl3pPr marL="179946" indent="-179946" algn="l">
              <a:spcAft>
                <a:spcPts val="0"/>
              </a:spcAft>
              <a:buFontTx/>
              <a:buNone/>
              <a:defRPr sz="1600" b="0">
                <a:solidFill>
                  <a:schemeClr val="bg1"/>
                </a:solidFill>
              </a:defRPr>
            </a:lvl3pPr>
            <a:lvl4pPr marL="359892" indent="-179946" algn="l">
              <a:spcAft>
                <a:spcPts val="0"/>
              </a:spcAft>
              <a:buFontTx/>
              <a:buNone/>
              <a:defRPr sz="1400">
                <a:solidFill>
                  <a:schemeClr val="bg1"/>
                </a:solidFill>
              </a:defRPr>
            </a:lvl4pPr>
            <a:lvl5pPr marL="359892" indent="-179946" algn="l">
              <a:spcAft>
                <a:spcPts val="0"/>
              </a:spcAft>
              <a:buFontTx/>
              <a:buNone/>
              <a:defRPr sz="1400" b="1">
                <a:solidFill>
                  <a:schemeClr val="bg1"/>
                </a:solidFill>
              </a:defRPr>
            </a:lvl5pPr>
            <a:lvl6pPr marL="539838" indent="-179946" algn="l">
              <a:spcAft>
                <a:spcPts val="0"/>
              </a:spcAft>
              <a:buFont typeface="Arial" panose="020B0604020202020204" pitchFamily="34" charset="0"/>
              <a:buChar char="•"/>
              <a:defRPr sz="1400"/>
            </a:lvl6pPr>
            <a:lvl7pPr marL="539838" indent="-179946" algn="l">
              <a:spcAft>
                <a:spcPts val="0"/>
              </a:spcAft>
              <a:buFont typeface="Arial" panose="020B0604020202020204" pitchFamily="34" charset="0"/>
              <a:buChar char="•"/>
              <a:defRPr sz="1400" b="1"/>
            </a:lvl7pPr>
            <a:lvl8pPr marL="719784" indent="-179946" algn="l">
              <a:spcAft>
                <a:spcPts val="0"/>
              </a:spcAft>
              <a:buFont typeface="Arial" panose="020B0604020202020204" pitchFamily="34" charset="0"/>
              <a:buChar char="•"/>
              <a:defRPr sz="1400"/>
            </a:lvl8pPr>
            <a:lvl9pPr marL="719784" indent="-179946" algn="l">
              <a:spcAft>
                <a:spcPts val="0"/>
              </a:spcAft>
              <a:buFont typeface="Arial" panose="020B0604020202020204" pitchFamily="34" charset="0"/>
              <a:buChar char="•"/>
              <a:defRPr sz="1400" b="1"/>
            </a:lvl9pPr>
          </a:lstStyle>
          <a:p>
            <a:pPr marL="0" lvl="1" indent="0" algn="l" defTabSz="914126" rtl="0" eaLnBrk="1" latinLnBrk="0" hangingPunct="1">
              <a:lnSpc>
                <a:spcPct val="110000"/>
              </a:lnSpc>
              <a:spcBef>
                <a:spcPts val="600"/>
              </a:spcBef>
              <a:spcAft>
                <a:spcPts val="0"/>
              </a:spcAft>
              <a:buClr>
                <a:schemeClr val="accent1"/>
              </a:buClr>
              <a:buFont typeface="Arial" panose="020B0604020202020204" pitchFamily="34" charset="0"/>
              <a:buNone/>
            </a:pPr>
            <a:r>
              <a:rPr lang="en-US" dirty="0"/>
              <a:t>Click to edit the contact</a:t>
            </a:r>
          </a:p>
          <a:p>
            <a:pPr lvl="1"/>
            <a:r>
              <a:rPr lang="en-US" dirty="0"/>
              <a:t>Name</a:t>
            </a:r>
          </a:p>
          <a:p>
            <a:pPr lvl="2"/>
            <a:r>
              <a:rPr lang="en-US" dirty="0"/>
              <a:t>Department</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solidFill>
                  <a:srgbClr val="000000"/>
                </a:solidFill>
              </a:rPr>
              <a:t>Restricted | © Siemens 2024-10-28 | Siemens Digital Industries Software | Where today meets tomorrow.</a:t>
            </a:r>
            <a:endParaRPr lang="en-US" dirty="0">
              <a:solidFill>
                <a:srgbClr val="000000"/>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solidFill>
                  <a:srgbClr val="000000"/>
                </a:solidFill>
              </a:rPr>
              <a:t>Page </a:t>
            </a:r>
            <a:fld id="{15EBE321-CBB1-4E91-BD14-37C8D44326FB}" type="slidenum">
              <a:rPr lang="en-US" smtClean="0">
                <a:solidFill>
                  <a:srgbClr val="000000"/>
                </a:solidFill>
              </a:rPr>
              <a:pPr/>
              <a:t>‹#›</a:t>
            </a:fld>
            <a:endParaRPr lang="en-US" dirty="0">
              <a:solidFill>
                <a:srgbClr val="000000"/>
              </a:solidFill>
            </a:endParaRPr>
          </a:p>
        </p:txBody>
      </p:sp>
      <p:pic>
        <p:nvPicPr>
          <p:cNvPr id="7" name="Siemens Logo">
            <a:extLst>
              <a:ext uri="{FF2B5EF4-FFF2-40B4-BE49-F238E27FC236}">
                <a16:creationId xmlns:a16="http://schemas.microsoft.com/office/drawing/2014/main" id="{CAF3A8F5-231C-C244-A601-14611686B1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5188" y="6419088"/>
            <a:ext cx="1152000" cy="183168"/>
          </a:xfrm>
          <a:prstGeom prst="rect">
            <a:avLst/>
          </a:prstGeom>
        </p:spPr>
      </p:pic>
    </p:spTree>
    <p:extLst>
      <p:ext uri="{BB962C8B-B14F-4D97-AF65-F5344CB8AC3E}">
        <p14:creationId xmlns:p14="http://schemas.microsoft.com/office/powerpoint/2010/main" val="8543151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4" userDrawn="1">
          <p15:clr>
            <a:srgbClr val="65CEFF"/>
          </p15:clr>
        </p15:guide>
        <p15:guide id="3" pos="7427"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Rectangle 1"/>
          <p:cNvSpPr/>
          <p:nvPr userDrawn="1"/>
        </p:nvSpPr>
        <p:spPr>
          <a:xfrm>
            <a:off x="1" y="0"/>
            <a:ext cx="12192000" cy="2514240"/>
          </a:xfrm>
          <a:prstGeom prst="rect">
            <a:avLst/>
          </a:prstGeom>
          <a:solidFill>
            <a:srgbClr val="2E5790"/>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13" name="Rectangle 12"/>
          <p:cNvSpPr/>
          <p:nvPr/>
        </p:nvSpPr>
        <p:spPr>
          <a:xfrm>
            <a:off x="9349593" y="5380386"/>
            <a:ext cx="2842407" cy="1477617"/>
          </a:xfrm>
          <a:prstGeom prst="rect">
            <a:avLst/>
          </a:pr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128023" name="Rectangle 23"/>
          <p:cNvSpPr>
            <a:spLocks noGrp="1" noChangeArrowheads="1"/>
          </p:cNvSpPr>
          <p:nvPr userDrawn="1">
            <p:ph type="subTitle" sz="quarter" idx="1"/>
          </p:nvPr>
        </p:nvSpPr>
        <p:spPr>
          <a:xfrm>
            <a:off x="4610104" y="2616203"/>
            <a:ext cx="7084484" cy="541337"/>
          </a:xfrm>
        </p:spPr>
        <p:txBody>
          <a:bodyPr lIns="0" rIns="0"/>
          <a:lstStyle>
            <a:lvl1pPr marL="0" indent="0">
              <a:buFont typeface="Wingdings" pitchFamily="-112" charset="2"/>
              <a:buNone/>
              <a:tabLst>
                <a:tab pos="5180477" algn="l"/>
              </a:tabLst>
              <a:defRPr sz="3000"/>
            </a:lvl1pPr>
          </a:lstStyle>
          <a:p>
            <a:r>
              <a:rPr lang="en-US" dirty="0"/>
              <a:t>Click to edit Master subtitle style</a:t>
            </a:r>
          </a:p>
        </p:txBody>
      </p:sp>
      <p:sp>
        <p:nvSpPr>
          <p:cNvPr id="128007" name="Rectangle 2"/>
          <p:cNvSpPr>
            <a:spLocks noGrp="1" noChangeArrowheads="1"/>
          </p:cNvSpPr>
          <p:nvPr userDrawn="1">
            <p:ph type="ctrTitle"/>
          </p:nvPr>
        </p:nvSpPr>
        <p:spPr bwMode="white">
          <a:xfrm>
            <a:off x="4610100" y="279400"/>
            <a:ext cx="7071784" cy="2159000"/>
          </a:xfrm>
        </p:spPr>
        <p:txBody>
          <a:bodyPr lIns="0" rIns="0"/>
          <a:lstStyle>
            <a:lvl1pPr>
              <a:defRPr sz="4200">
                <a:solidFill>
                  <a:schemeClr val="bg1"/>
                </a:solidFill>
              </a:defRPr>
            </a:lvl1pPr>
          </a:lstStyle>
          <a:p>
            <a:r>
              <a:rPr lang="en-US" dirty="0"/>
              <a:t>Click to edit Master title style</a:t>
            </a:r>
          </a:p>
        </p:txBody>
      </p:sp>
      <p:pic>
        <p:nvPicPr>
          <p:cNvPr id="10" name="Picture 9" descr="Mentor-ASB-Logo-Color-Hir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8532" y="5819775"/>
            <a:ext cx="2097385" cy="596900"/>
          </a:xfrm>
          <a:prstGeom prst="rect">
            <a:avLst/>
          </a:prstGeom>
        </p:spPr>
      </p:pic>
      <p:pic>
        <p:nvPicPr>
          <p:cNvPr id="12" name="Picture 11" descr="Tech-Montage-2017-PPT-1.jpg"/>
          <p:cNvPicPr>
            <a:picLocks noChangeAspect="1"/>
          </p:cNvPicPr>
          <p:nvPr userDrawn="1"/>
        </p:nvPicPr>
        <p:blipFill rotWithShape="1">
          <a:blip r:embed="rId3">
            <a:extLst>
              <a:ext uri="{28A0092B-C50C-407E-A947-70E740481C1C}">
                <a14:useLocalDpi xmlns:a14="http://schemas.microsoft.com/office/drawing/2010/main" val="0"/>
              </a:ext>
            </a:extLst>
          </a:blip>
          <a:srcRect l="3764" r="4022"/>
          <a:stretch/>
        </p:blipFill>
        <p:spPr>
          <a:xfrm>
            <a:off x="375872" y="1066800"/>
            <a:ext cx="3883190" cy="5080000"/>
          </a:xfrm>
          <a:prstGeom prst="rect">
            <a:avLst/>
          </a:prstGeom>
        </p:spPr>
      </p:pic>
    </p:spTree>
    <p:extLst>
      <p:ext uri="{BB962C8B-B14F-4D97-AF65-F5344CB8AC3E}">
        <p14:creationId xmlns:p14="http://schemas.microsoft.com/office/powerpoint/2010/main" val="22322976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cess flow">
    <p:bg>
      <p:bgPr>
        <a:solidFill>
          <a:schemeClr val="tx1"/>
        </a:solidFill>
        <a:effectLst/>
      </p:bgPr>
    </p:bg>
    <p:spTree>
      <p:nvGrpSpPr>
        <p:cNvPr id="1" name=""/>
        <p:cNvGrpSpPr/>
        <p:nvPr/>
      </p:nvGrpSpPr>
      <p:grpSpPr>
        <a:xfrm>
          <a:off x="0" y="0"/>
          <a:ext cx="0" cy="0"/>
          <a:chOff x="0" y="0"/>
          <a:chExt cx="0" cy="0"/>
        </a:xfrm>
      </p:grpSpPr>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py 3">
            <a:extLst>
              <a:ext uri="{FF2B5EF4-FFF2-40B4-BE49-F238E27FC236}">
                <a16:creationId xmlns:a16="http://schemas.microsoft.com/office/drawing/2014/main" id="{E840DCCC-8E77-40B8-B94B-A4D3A4D77826}"/>
              </a:ext>
            </a:extLst>
          </p:cNvPr>
          <p:cNvSpPr>
            <a:spLocks noGrp="1"/>
          </p:cNvSpPr>
          <p:nvPr>
            <p:ph idx="12"/>
          </p:nvPr>
        </p:nvSpPr>
        <p:spPr>
          <a:xfrm>
            <a:off x="8187189" y="1414462"/>
            <a:ext cx="3600000" cy="4392000"/>
          </a:xfrm>
          <a:prstGeom prst="rect">
            <a:avLst/>
          </a:prstGeom>
          <a:ln w="19050">
            <a:solidFill>
              <a:schemeClr val="accent2"/>
            </a:solidFill>
          </a:ln>
        </p:spPr>
        <p:txBody>
          <a:bodyPr vert="horz" lIns="216000" tIns="144000" rIns="216000" bIns="144000" rtlCol="0">
            <a:noAutofit/>
          </a:bodyPr>
          <a:lstStyle>
            <a:lvl1pPr>
              <a:defRPr lang="en-US" dirty="0">
                <a:ln>
                  <a:noFill/>
                </a:ln>
                <a:solidFill>
                  <a:schemeClr val="bg1"/>
                </a:solidFill>
              </a:defRPr>
            </a:lvl1pPr>
            <a:lvl2pPr>
              <a:buClr>
                <a:schemeClr val="accent1"/>
              </a:buClr>
              <a:defRPr lang="en-US" dirty="0">
                <a:ln>
                  <a:noFill/>
                </a:ln>
                <a:solidFill>
                  <a:schemeClr val="bg1"/>
                </a:solidFill>
              </a:defRPr>
            </a:lvl2pPr>
            <a:lvl3pPr>
              <a:buClr>
                <a:schemeClr val="accent1"/>
              </a:buClr>
              <a:defRPr lang="en-US" dirty="0">
                <a:ln>
                  <a:noFill/>
                </a:ln>
                <a:solidFill>
                  <a:schemeClr val="bg1"/>
                </a:solidFill>
              </a:defRPr>
            </a:lvl3pPr>
            <a:lvl4pPr>
              <a:buClr>
                <a:schemeClr val="accent1"/>
              </a:buClr>
              <a:defRPr lang="en-US" dirty="0">
                <a:ln>
                  <a:noFill/>
                </a:ln>
                <a:solidFill>
                  <a:schemeClr val="bg1"/>
                </a:solidFill>
              </a:defRPr>
            </a:lvl4pPr>
            <a:lvl5pPr>
              <a:buClr>
                <a:schemeClr val="accent1"/>
              </a:buClr>
              <a:defRPr lang="en-US" dirty="0">
                <a:ln>
                  <a:noFill/>
                </a:ln>
                <a:solidFill>
                  <a:schemeClr val="bg1"/>
                </a:solidFill>
              </a:defRPr>
            </a:lvl5pPr>
            <a:lvl6pPr>
              <a:buClr>
                <a:schemeClr val="accent1"/>
              </a:buClr>
              <a:defRPr lang="en-US" dirty="0">
                <a:ln>
                  <a:noFill/>
                </a:ln>
                <a:solidFill>
                  <a:schemeClr val="bg1"/>
                </a:solidFill>
              </a:defRPr>
            </a:lvl6pPr>
            <a:lvl7pPr>
              <a:buClr>
                <a:schemeClr val="accent1"/>
              </a:buClr>
              <a:defRPr lang="en-US" dirty="0">
                <a:ln>
                  <a:noFill/>
                </a:ln>
                <a:solidFill>
                  <a:schemeClr val="bg1"/>
                </a:solidFill>
              </a:defRPr>
            </a:lvl7pPr>
            <a:lvl8pPr>
              <a:buClr>
                <a:schemeClr val="accent1"/>
              </a:buClr>
              <a:defRPr lang="en-US" dirty="0">
                <a:ln>
                  <a:noFill/>
                </a:ln>
                <a:solidFill>
                  <a:schemeClr val="bg1"/>
                </a:solidFill>
              </a:defRPr>
            </a:lvl8pPr>
            <a:lvl9pPr>
              <a:buClr>
                <a:schemeClr val="accent1"/>
              </a:buClr>
              <a:defRPr lang="en-US" dirty="0">
                <a:ln>
                  <a:noFill/>
                </a:ln>
                <a:solidFill>
                  <a:schemeClr val="bg1"/>
                </a:solidFill>
              </a:defRPr>
            </a:lvl9pPr>
          </a:lstStyle>
          <a:p>
            <a:pPr lvl="0"/>
            <a:r>
              <a:rPr lang="en-US" dirty="0"/>
              <a:t>Click to edit Master text styles</a:t>
            </a:r>
          </a:p>
          <a:p>
            <a:pPr lvl="1">
              <a:buClr>
                <a:srgbClr val="00FFB9"/>
              </a:buClr>
            </a:pPr>
            <a:r>
              <a:rPr lang="en-US" dirty="0"/>
              <a:t>Second level</a:t>
            </a:r>
          </a:p>
          <a:p>
            <a:pPr lvl="2">
              <a:buClr>
                <a:srgbClr val="00FFB9"/>
              </a:buClr>
            </a:pPr>
            <a:r>
              <a:rPr lang="en-US" dirty="0"/>
              <a:t>Third level</a:t>
            </a:r>
          </a:p>
          <a:p>
            <a:pPr lvl="3">
              <a:buClr>
                <a:srgbClr val="00FFB9"/>
              </a:buClr>
            </a:pPr>
            <a:r>
              <a:rPr lang="en-US" dirty="0"/>
              <a:t>Fourth level</a:t>
            </a:r>
          </a:p>
          <a:p>
            <a:pPr lvl="4">
              <a:buClr>
                <a:srgbClr val="00FFB9"/>
              </a:buClr>
            </a:pPr>
            <a:r>
              <a:rPr lang="en-US" dirty="0"/>
              <a:t>Fifth level</a:t>
            </a:r>
          </a:p>
          <a:p>
            <a:pPr lvl="5">
              <a:buClr>
                <a:srgbClr val="00FFB9"/>
              </a:buClr>
            </a:pPr>
            <a:r>
              <a:rPr lang="en-US" dirty="0"/>
              <a:t>Sixth level</a:t>
            </a:r>
          </a:p>
          <a:p>
            <a:pPr lvl="6">
              <a:buClr>
                <a:srgbClr val="00FFB9"/>
              </a:buClr>
            </a:pPr>
            <a:r>
              <a:rPr lang="en-US" dirty="0"/>
              <a:t>Seventh level</a:t>
            </a:r>
          </a:p>
          <a:p>
            <a:pPr lvl="7">
              <a:buClr>
                <a:srgbClr val="00FFB9"/>
              </a:buClr>
            </a:pPr>
            <a:r>
              <a:rPr lang="en-US" dirty="0"/>
              <a:t>Eighth level</a:t>
            </a:r>
          </a:p>
          <a:p>
            <a:pPr lvl="8">
              <a:buClr>
                <a:srgbClr val="00FFB9"/>
              </a:buClr>
            </a:pPr>
            <a:r>
              <a:rPr lang="en-US" dirty="0"/>
              <a:t>Ninth level</a:t>
            </a:r>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lvl1pPr>
              <a:defRPr>
                <a:solidFill>
                  <a:schemeClr val="bg1"/>
                </a:solidFill>
              </a:defRPr>
            </a:lvl1pPr>
          </a:lstStyle>
          <a:p>
            <a:r>
              <a:rPr lang="en-US"/>
              <a:t>Restricted | © Siemens 2024-10-28 | Siemens Digital Industries Software | Where today meets tomorrow.</a:t>
            </a:r>
            <a:endParaRPr lang="en-US" dirty="0">
              <a:solidFill>
                <a:schemeClr val="bg1"/>
              </a:solidFill>
            </a:endParaRPr>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Title">
            <a:extLst>
              <a:ext uri="{FF2B5EF4-FFF2-40B4-BE49-F238E27FC236}">
                <a16:creationId xmlns:a16="http://schemas.microsoft.com/office/drawing/2014/main" id="{9ADC0F91-444B-0C47-804B-CA575449F4F7}"/>
              </a:ext>
            </a:extLst>
          </p:cNvPr>
          <p:cNvSpPr>
            <a:spLocks noGrp="1"/>
          </p:cNvSpPr>
          <p:nvPr>
            <p:ph type="title"/>
          </p:nvPr>
        </p:nvSpPr>
        <p:spPr>
          <a:xfrm>
            <a:off x="410400" y="478800"/>
            <a:ext cx="9863997" cy="576000"/>
          </a:xfrm>
        </p:spPr>
        <p:txBody>
          <a:bodyPr/>
          <a:lstStyle>
            <a:lvl1pPr>
              <a:defRPr>
                <a:solidFill>
                  <a:schemeClr val="accent1"/>
                </a:solidFill>
              </a:defRPr>
            </a:lvl1pPr>
          </a:lstStyle>
          <a:p>
            <a:r>
              <a:rPr lang="en-US" dirty="0"/>
              <a:t>Click to edit Master title style</a:t>
            </a:r>
          </a:p>
        </p:txBody>
      </p:sp>
      <p:pic>
        <p:nvPicPr>
          <p:cNvPr id="13" name="Siemens Logo">
            <a:extLst>
              <a:ext uri="{FF2B5EF4-FFF2-40B4-BE49-F238E27FC236}">
                <a16:creationId xmlns:a16="http://schemas.microsoft.com/office/drawing/2014/main" id="{FC186129-E58C-8C48-B968-215E23174E7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7588" y="6571200"/>
            <a:ext cx="1152000" cy="183168"/>
          </a:xfrm>
          <a:prstGeom prst="rect">
            <a:avLst/>
          </a:prstGeom>
        </p:spPr>
      </p:pic>
    </p:spTree>
    <p:extLst>
      <p:ext uri="{BB962C8B-B14F-4D97-AF65-F5344CB8AC3E}">
        <p14:creationId xmlns:p14="http://schemas.microsoft.com/office/powerpoint/2010/main" val="4601582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One Conten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Footer Placeholder 5"/>
          <p:cNvSpPr>
            <a:spLocks noGrp="1"/>
          </p:cNvSpPr>
          <p:nvPr>
            <p:ph type="ftr" sz="quarter" idx="10"/>
          </p:nvPr>
        </p:nvSpPr>
        <p:spPr/>
        <p:txBody>
          <a:bodyPr/>
          <a:lstStyle/>
          <a:p>
            <a:r>
              <a:rPr lang="en-US"/>
              <a:t>Restricted | © Siemens 2024-10-28 | Siemens Digital Industries Software | Where today meets tomorrow.</a:t>
            </a:r>
            <a:endParaRPr lang="en-US" dirty="0"/>
          </a:p>
        </p:txBody>
      </p:sp>
      <p:sp>
        <p:nvSpPr>
          <p:cNvPr id="7" name="Slide Number Placeholder 6"/>
          <p:cNvSpPr>
            <a:spLocks noGrp="1"/>
          </p:cNvSpPr>
          <p:nvPr>
            <p:ph type="sldNum" sz="quarter" idx="11"/>
          </p:nvPr>
        </p:nvSpPr>
        <p:spPr/>
        <p:txBody>
          <a:bodyPr/>
          <a:lstStyle/>
          <a:p>
            <a:fld id="{B8EE6C0D-8D49-4EF2-B5AB-91C9339EB8BA}" type="slidenum">
              <a:rPr lang="en-US" smtClean="0"/>
              <a:pPr/>
              <a:t>‹#›</a:t>
            </a:fld>
            <a:endParaRPr lang="en-US" dirty="0"/>
          </a:p>
        </p:txBody>
      </p:sp>
      <p:sp>
        <p:nvSpPr>
          <p:cNvPr id="8" name="Content Placeholder 3"/>
          <p:cNvSpPr>
            <a:spLocks noGrp="1"/>
          </p:cNvSpPr>
          <p:nvPr>
            <p:ph sz="half" idx="2"/>
          </p:nvPr>
        </p:nvSpPr>
        <p:spPr>
          <a:xfrm>
            <a:off x="5276851" y="1193800"/>
            <a:ext cx="6915150" cy="5035296"/>
          </a:xfrm>
        </p:spPr>
        <p:txBody>
          <a:bodyPr lIns="304735"/>
          <a:lstStyle>
            <a:lvl1pPr>
              <a:spcBef>
                <a:spcPts val="1133"/>
              </a:spcBef>
              <a:buClr>
                <a:srgbClr val="3769AC"/>
              </a:buClr>
              <a:defRPr sz="2800"/>
            </a:lvl1pPr>
            <a:lvl2pPr>
              <a:defRPr sz="2400"/>
            </a:lvl2pPr>
            <a:lvl3pPr>
              <a:defRPr sz="2000"/>
            </a:lvl3pPr>
            <a:lvl4pPr>
              <a:defRPr sz="1800"/>
            </a:lvl4pPr>
            <a:lvl5pPr marL="1543050" indent="-150813">
              <a:spcBef>
                <a:spcPts val="0"/>
              </a:spcBef>
              <a:buFont typeface="Arial" pitchFamily="34" charset="0"/>
              <a:buChar char="•"/>
              <a:defRPr sz="18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146036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Footer Placeholder 5"/>
          <p:cNvSpPr>
            <a:spLocks noGrp="1"/>
          </p:cNvSpPr>
          <p:nvPr>
            <p:ph type="ftr" sz="quarter" idx="10"/>
          </p:nvPr>
        </p:nvSpPr>
        <p:spPr/>
        <p:txBody>
          <a:bodyPr/>
          <a:lstStyle/>
          <a:p>
            <a:r>
              <a:rPr lang="en-US"/>
              <a:t>Restricted | © Siemens 2024-10-28 | Siemens Digital Industries Software | Where today meets tomorrow.</a:t>
            </a:r>
            <a:endParaRPr lang="en-US" dirty="0"/>
          </a:p>
        </p:txBody>
      </p:sp>
      <p:sp>
        <p:nvSpPr>
          <p:cNvPr id="7" name="Slide Number Placeholder 6"/>
          <p:cNvSpPr>
            <a:spLocks noGrp="1"/>
          </p:cNvSpPr>
          <p:nvPr>
            <p:ph type="sldNum" sz="quarter" idx="11"/>
          </p:nvPr>
        </p:nvSpPr>
        <p:spPr/>
        <p:txBody>
          <a:bodyPr/>
          <a:lstStyle/>
          <a:p>
            <a:fld id="{B8EE6C0D-8D49-4EF2-B5AB-91C9339EB8BA}" type="slidenum">
              <a:rPr lang="en-US" smtClean="0"/>
              <a:pPr/>
              <a:t>‹#›</a:t>
            </a:fld>
            <a:endParaRPr lang="en-US" dirty="0"/>
          </a:p>
        </p:txBody>
      </p:sp>
      <p:sp>
        <p:nvSpPr>
          <p:cNvPr id="8" name="Table Placeholder 2"/>
          <p:cNvSpPr>
            <a:spLocks noGrp="1"/>
          </p:cNvSpPr>
          <p:nvPr>
            <p:ph type="tbl" idx="1"/>
          </p:nvPr>
        </p:nvSpPr>
        <p:spPr>
          <a:xfrm>
            <a:off x="1" y="1316041"/>
            <a:ext cx="12192000" cy="4957761"/>
          </a:xfrm>
        </p:spPr>
        <p:txBody>
          <a:bodyPr/>
          <a:lstStyle>
            <a:lvl1pPr>
              <a:buClr>
                <a:srgbClr val="3769AC"/>
              </a:buClr>
              <a:defRPr/>
            </a:lvl1pPr>
          </a:lstStyle>
          <a:p>
            <a:pPr lvl="0"/>
            <a:r>
              <a:rPr lang="en-US" noProof="0" dirty="0"/>
              <a:t>Click icon to add table</a:t>
            </a:r>
          </a:p>
        </p:txBody>
      </p:sp>
    </p:spTree>
    <p:extLst>
      <p:ext uri="{BB962C8B-B14F-4D97-AF65-F5344CB8AC3E}">
        <p14:creationId xmlns:p14="http://schemas.microsoft.com/office/powerpoint/2010/main" val="135540753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Blank, no top rule">
    <p:spTree>
      <p:nvGrpSpPr>
        <p:cNvPr id="1" name=""/>
        <p:cNvGrpSpPr/>
        <p:nvPr/>
      </p:nvGrpSpPr>
      <p:grpSpPr>
        <a:xfrm>
          <a:off x="0" y="0"/>
          <a:ext cx="0" cy="0"/>
          <a:chOff x="0" y="0"/>
          <a:chExt cx="0" cy="0"/>
        </a:xfrm>
      </p:grpSpPr>
      <p:sp>
        <p:nvSpPr>
          <p:cNvPr id="8" name="Rectangle 7"/>
          <p:cNvSpPr/>
          <p:nvPr userDrawn="1"/>
        </p:nvSpPr>
        <p:spPr bwMode="white">
          <a:xfrm>
            <a:off x="1" y="1066800"/>
            <a:ext cx="121920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anchor="ctr"/>
          <a:lstStyle/>
          <a:p>
            <a:pPr algn="ctr">
              <a:defRPr/>
            </a:pPr>
            <a:endParaRPr lang="en-US" sz="4300"/>
          </a:p>
        </p:txBody>
      </p:sp>
      <p:sp>
        <p:nvSpPr>
          <p:cNvPr id="2" name="Title 1"/>
          <p:cNvSpPr>
            <a:spLocks noGrp="1"/>
          </p:cNvSpPr>
          <p:nvPr>
            <p:ph type="title"/>
          </p:nvPr>
        </p:nvSpPr>
        <p:spPr/>
        <p:txBody>
          <a:bodyPr/>
          <a:lstStyle/>
          <a:p>
            <a:r>
              <a:rPr lang="en-US" dirty="0"/>
              <a:t>Click to edit Master title style</a:t>
            </a:r>
          </a:p>
        </p:txBody>
      </p:sp>
      <p:sp>
        <p:nvSpPr>
          <p:cNvPr id="6" name="Footer Placeholder 5"/>
          <p:cNvSpPr>
            <a:spLocks noGrp="1"/>
          </p:cNvSpPr>
          <p:nvPr>
            <p:ph type="ftr" sz="quarter" idx="10"/>
          </p:nvPr>
        </p:nvSpPr>
        <p:spPr/>
        <p:txBody>
          <a:bodyPr/>
          <a:lstStyle/>
          <a:p>
            <a:r>
              <a:rPr lang="en-US"/>
              <a:t>Restricted | © Siemens 2024-10-28 | Siemens Digital Industries Software | Where today meets tomorrow.</a:t>
            </a:r>
            <a:endParaRPr lang="en-US" dirty="0"/>
          </a:p>
        </p:txBody>
      </p:sp>
      <p:sp>
        <p:nvSpPr>
          <p:cNvPr id="7" name="Slide Number Placeholder 6"/>
          <p:cNvSpPr>
            <a:spLocks noGrp="1"/>
          </p:cNvSpPr>
          <p:nvPr>
            <p:ph type="sldNum" sz="quarter" idx="11"/>
          </p:nvPr>
        </p:nvSpPr>
        <p:spPr/>
        <p:txBody>
          <a:bodyPr/>
          <a:lstStyle/>
          <a:p>
            <a:fld id="{B8EE6C0D-8D49-4EF2-B5AB-91C9339EB8BA}" type="slidenum">
              <a:rPr lang="en-US" smtClean="0"/>
              <a:pPr/>
              <a:t>‹#›</a:t>
            </a:fld>
            <a:endParaRPr lang="en-US" dirty="0"/>
          </a:p>
        </p:txBody>
      </p:sp>
    </p:spTree>
    <p:extLst>
      <p:ext uri="{BB962C8B-B14F-4D97-AF65-F5344CB8AC3E}">
        <p14:creationId xmlns:p14="http://schemas.microsoft.com/office/powerpoint/2010/main" val="169755945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Footer Placeholder 5"/>
          <p:cNvSpPr>
            <a:spLocks noGrp="1"/>
          </p:cNvSpPr>
          <p:nvPr>
            <p:ph type="ftr" sz="quarter" idx="10"/>
          </p:nvPr>
        </p:nvSpPr>
        <p:spPr/>
        <p:txBody>
          <a:bodyPr/>
          <a:lstStyle/>
          <a:p>
            <a:r>
              <a:rPr lang="en-US"/>
              <a:t>Restricted | © Siemens 2024-10-28 | Siemens Digital Industries Software | Where today meets tomorrow.</a:t>
            </a:r>
            <a:endParaRPr lang="en-US" dirty="0"/>
          </a:p>
        </p:txBody>
      </p:sp>
      <p:sp>
        <p:nvSpPr>
          <p:cNvPr id="7" name="Slide Number Placeholder 6"/>
          <p:cNvSpPr>
            <a:spLocks noGrp="1"/>
          </p:cNvSpPr>
          <p:nvPr>
            <p:ph type="sldNum" sz="quarter" idx="11"/>
          </p:nvPr>
        </p:nvSpPr>
        <p:spPr/>
        <p:txBody>
          <a:bodyPr/>
          <a:lstStyle/>
          <a:p>
            <a:fld id="{B8EE6C0D-8D49-4EF2-B5AB-91C9339EB8BA}" type="slidenum">
              <a:rPr lang="en-US" smtClean="0"/>
              <a:pPr/>
              <a:t>‹#›</a:t>
            </a:fld>
            <a:endParaRPr lang="en-US" dirty="0"/>
          </a:p>
        </p:txBody>
      </p:sp>
      <p:sp>
        <p:nvSpPr>
          <p:cNvPr id="8" name="Text Placeholder 2"/>
          <p:cNvSpPr>
            <a:spLocks noGrp="1"/>
          </p:cNvSpPr>
          <p:nvPr>
            <p:ph type="body" idx="1"/>
          </p:nvPr>
        </p:nvSpPr>
        <p:spPr>
          <a:xfrm>
            <a:off x="609600" y="1295402"/>
            <a:ext cx="5386917" cy="879475"/>
          </a:xfrm>
        </p:spPr>
        <p:txBody>
          <a:bodyPr lIns="158462" rIns="158462" anchor="b"/>
          <a:lstStyle>
            <a:lvl1pPr marL="0" indent="0">
              <a:buNone/>
              <a:defRPr sz="27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dirty="0"/>
              <a:t>Click to edit Master text styles</a:t>
            </a:r>
          </a:p>
        </p:txBody>
      </p:sp>
      <p:sp>
        <p:nvSpPr>
          <p:cNvPr id="9" name="Content Placeholder 3"/>
          <p:cNvSpPr>
            <a:spLocks noGrp="1"/>
          </p:cNvSpPr>
          <p:nvPr>
            <p:ph sz="half" idx="2"/>
          </p:nvPr>
        </p:nvSpPr>
        <p:spPr>
          <a:xfrm>
            <a:off x="609600" y="2174875"/>
            <a:ext cx="5386917" cy="3951288"/>
          </a:xfrm>
        </p:spPr>
        <p:txBody>
          <a:bodyPr lIns="158462" rIns="158462"/>
          <a:lstStyle>
            <a:lvl1pPr>
              <a:buClr>
                <a:srgbClr val="3769AC"/>
              </a:buClr>
              <a:defRPr sz="2600"/>
            </a:lvl1pPr>
            <a:lvl2pPr>
              <a:defRPr sz="2400"/>
            </a:lvl2pPr>
            <a:lvl3pPr>
              <a:defRPr sz="2000"/>
            </a:lvl3pPr>
            <a:lvl4pPr>
              <a:defRPr sz="1800"/>
            </a:lvl4pPr>
            <a:lvl5pPr>
              <a:defRPr sz="18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3"/>
          </p:nvPr>
        </p:nvSpPr>
        <p:spPr>
          <a:xfrm>
            <a:off x="6193370" y="1295402"/>
            <a:ext cx="5389033" cy="879475"/>
          </a:xfrm>
        </p:spPr>
        <p:txBody>
          <a:bodyPr lIns="158462" rIns="158462" anchor="b"/>
          <a:lstStyle>
            <a:lvl1pPr marL="0" indent="0">
              <a:buNone/>
              <a:defRPr sz="27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dirty="0"/>
              <a:t>Click to edit Master text styles</a:t>
            </a:r>
          </a:p>
        </p:txBody>
      </p:sp>
      <p:sp>
        <p:nvSpPr>
          <p:cNvPr id="11" name="Content Placeholder 5"/>
          <p:cNvSpPr>
            <a:spLocks noGrp="1"/>
          </p:cNvSpPr>
          <p:nvPr>
            <p:ph sz="quarter" idx="4"/>
          </p:nvPr>
        </p:nvSpPr>
        <p:spPr>
          <a:xfrm>
            <a:off x="6193370" y="2174875"/>
            <a:ext cx="5389033" cy="3951288"/>
          </a:xfrm>
        </p:spPr>
        <p:txBody>
          <a:bodyPr lIns="158462" rIns="158462"/>
          <a:lstStyle>
            <a:lvl1pPr marL="347472" marR="0" indent="-347472" algn="l" defTabSz="914400" rtl="0" eaLnBrk="1" fontAlgn="base" latinLnBrk="0" hangingPunct="1">
              <a:lnSpc>
                <a:spcPct val="100000"/>
              </a:lnSpc>
              <a:spcBef>
                <a:spcPct val="30000"/>
              </a:spcBef>
              <a:spcAft>
                <a:spcPct val="0"/>
              </a:spcAft>
              <a:buClr>
                <a:srgbClr val="3769AC"/>
              </a:buClr>
              <a:buSzPct val="80000"/>
              <a:buFont typeface="Wingdings" pitchFamily="-112" charset="2"/>
              <a:buChar char="n"/>
              <a:tabLst/>
              <a:defRPr sz="2700"/>
            </a:lvl1pPr>
            <a:lvl2pPr marL="800100" marR="0" indent="-420688" algn="l" defTabSz="914400" rtl="0" eaLnBrk="1" fontAlgn="base" latinLnBrk="0" hangingPunct="1">
              <a:lnSpc>
                <a:spcPct val="100000"/>
              </a:lnSpc>
              <a:spcBef>
                <a:spcPts val="0"/>
              </a:spcBef>
              <a:spcAft>
                <a:spcPct val="0"/>
              </a:spcAft>
              <a:buClr>
                <a:srgbClr val="5F5F5F"/>
              </a:buClr>
              <a:buSzTx/>
              <a:buFont typeface="Tahoma" pitchFamily="-112" charset="0"/>
              <a:buChar char="—"/>
              <a:tabLst/>
              <a:defRPr sz="2400"/>
            </a:lvl2pPr>
            <a:lvl3pPr marL="1089025" marR="0" indent="-230188" algn="l" defTabSz="914400" rtl="0" eaLnBrk="1" fontAlgn="base" latinLnBrk="0" hangingPunct="1">
              <a:lnSpc>
                <a:spcPct val="100000"/>
              </a:lnSpc>
              <a:spcBef>
                <a:spcPts val="0"/>
              </a:spcBef>
              <a:spcAft>
                <a:spcPct val="0"/>
              </a:spcAft>
              <a:buClr>
                <a:srgbClr val="5F5F5F"/>
              </a:buClr>
              <a:buSzTx/>
              <a:buFont typeface="Tahoma" pitchFamily="-112" charset="0"/>
              <a:buChar char="–"/>
              <a:tabLst/>
              <a:defRPr sz="2100"/>
            </a:lvl3pPr>
            <a:lvl4pPr marL="1373188" marR="0" indent="-212725" algn="l" defTabSz="914400" rtl="0" eaLnBrk="1" fontAlgn="base" latinLnBrk="0" hangingPunct="1">
              <a:lnSpc>
                <a:spcPct val="100000"/>
              </a:lnSpc>
              <a:spcBef>
                <a:spcPts val="0"/>
              </a:spcBef>
              <a:spcAft>
                <a:spcPct val="0"/>
              </a:spcAft>
              <a:buClr>
                <a:srgbClr val="5F5F5F"/>
              </a:buClr>
              <a:buSzTx/>
              <a:buFont typeface="Tahoma" pitchFamily="-112" charset="0"/>
              <a:buChar char="–"/>
              <a:tabLst/>
              <a:defRPr sz="1900"/>
            </a:lvl4pPr>
            <a:lvl5pPr marL="1598613" marR="0" indent="-153988" algn="l" defTabSz="914400" rtl="0" eaLnBrk="1" fontAlgn="base" latinLnBrk="0" hangingPunct="1">
              <a:lnSpc>
                <a:spcPct val="100000"/>
              </a:lnSpc>
              <a:spcBef>
                <a:spcPct val="30000"/>
              </a:spcBef>
              <a:spcAft>
                <a:spcPct val="0"/>
              </a:spcAft>
              <a:buClr>
                <a:srgbClr val="5F5F5F"/>
              </a:buClr>
              <a:buSzTx/>
              <a:buFont typeface="Arial" pitchFamily="34" charset="0"/>
              <a:buChar char="•"/>
              <a:tabLst/>
              <a:defRPr sz="19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167730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_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3" y="1414800"/>
            <a:ext cx="719931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708732410"/>
      </p:ext>
    </p:extLst>
  </p:cSld>
  <p:clrMapOvr>
    <a:masterClrMapping/>
  </p:clrMapOvr>
  <p:extLst>
    <p:ext uri="{DCECCB84-F9BA-43D5-87BE-67443E8EF086}">
      <p15:sldGuideLst xmlns:p15="http://schemas.microsoft.com/office/powerpoint/2012/main">
        <p15:guide id="1" pos="259" userDrawn="1">
          <p15:clr>
            <a:srgbClr val="65CEFF"/>
          </p15:clr>
        </p15:guide>
        <p15:guide id="2" pos="4795" userDrawn="1">
          <p15:clr>
            <a:srgbClr val="65CEFF"/>
          </p15:clr>
        </p15:guide>
        <p15:guide id="3" pos="6474" userDrawn="1">
          <p15:clr>
            <a:srgbClr val="65CEFF"/>
          </p15:clr>
        </p15:guide>
        <p15:guide id="4" pos="7427"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One object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3760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7367E6C0-4D2C-4C5F-86D8-A2CFF0EB3D6A}"/>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6F746812-65E3-4C09-AC38-B0CFE93C8A9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907654598"/>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302" userDrawn="1">
          <p15:clr>
            <a:srgbClr val="65CEFF"/>
          </p15:clr>
        </p15:guide>
        <p15:guide id="5" orient="horz" pos="664" userDrawn="1">
          <p15:clr>
            <a:srgbClr val="65CEFF"/>
          </p15:clr>
        </p15:guide>
        <p15:guide id="6" orient="horz" pos="891" userDrawn="1">
          <p15:clr>
            <a:srgbClr val="65CEFF"/>
          </p15:clr>
        </p15:guide>
        <p15:guide id="7" orient="horz" pos="3658" userDrawn="1">
          <p15:clr>
            <a:srgbClr val="65CEFF"/>
          </p15:clr>
        </p15:guide>
        <p15:guide id="8" orient="horz" pos="3885" userDrawn="1">
          <p15:clr>
            <a:srgbClr val="65CEFF"/>
          </p15:clr>
        </p15:guide>
        <p15:guide id="9" orient="horz" pos="4157" userDrawn="1">
          <p15:clr>
            <a:srgbClr val="65CEFF"/>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r>
              <a:rPr lang="en-US"/>
              <a:t>Restricted | © Siemens 2024-10-28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1_One table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6" name="Table Placeholder">
            <a:extLst>
              <a:ext uri="{FF2B5EF4-FFF2-40B4-BE49-F238E27FC236}">
                <a16:creationId xmlns:a16="http://schemas.microsoft.com/office/drawing/2014/main" id="{D41D1FE0-EDDA-47B8-BF1F-831D4733C32A}"/>
              </a:ext>
            </a:extLst>
          </p:cNvPr>
          <p:cNvSpPr>
            <a:spLocks noGrp="1"/>
          </p:cNvSpPr>
          <p:nvPr>
            <p:ph type="tbl" sz="quarter" idx="12"/>
          </p:nvPr>
        </p:nvSpPr>
        <p:spPr>
          <a:xfrm>
            <a:off x="404812" y="1414461"/>
            <a:ext cx="11376026" cy="4392000"/>
          </a:xfrm>
        </p:spPr>
        <p:txBody>
          <a:bodyPr/>
          <a:lstStyle/>
          <a:p>
            <a:r>
              <a:rPr lang="en-US"/>
              <a:t>Click icon to add table</a:t>
            </a:r>
          </a:p>
        </p:txBody>
      </p:sp>
      <p:sp>
        <p:nvSpPr>
          <p:cNvPr id="3" name="Footer Placeholder">
            <a:extLst>
              <a:ext uri="{FF2B5EF4-FFF2-40B4-BE49-F238E27FC236}">
                <a16:creationId xmlns:a16="http://schemas.microsoft.com/office/drawing/2014/main" id="{9CEA2FAD-1597-4F5C-878D-02CB854024F3}"/>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p>
        </p:txBody>
      </p:sp>
      <p:sp>
        <p:nvSpPr>
          <p:cNvPr id="5" name="Slide Number Placeholder">
            <a:extLst>
              <a:ext uri="{FF2B5EF4-FFF2-40B4-BE49-F238E27FC236}">
                <a16:creationId xmlns:a16="http://schemas.microsoft.com/office/drawing/2014/main" id="{CE0A22CB-5E69-4817-B713-C02B97CF6B91}"/>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358519979"/>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302">
          <p15:clr>
            <a:srgbClr val="65CEFF"/>
          </p15:clr>
        </p15:guide>
        <p15:guide id="5" orient="horz" pos="664">
          <p15:clr>
            <a:srgbClr val="65CEFF"/>
          </p15:clr>
        </p15:guide>
        <p15:guide id="6" orient="horz" pos="891">
          <p15:clr>
            <a:srgbClr val="65CEFF"/>
          </p15:clr>
        </p15:guide>
        <p15:guide id="7" orient="horz" pos="3658">
          <p15:clr>
            <a:srgbClr val="65CEFF"/>
          </p15:clr>
        </p15:guide>
        <p15:guide id="8" orient="horz" pos="3885">
          <p15:clr>
            <a:srgbClr val="65CEFF"/>
          </p15:clr>
        </p15:guide>
        <p15:guide id="9" orient="horz" pos="4157">
          <p15:clr>
            <a:srgbClr val="65CEFF"/>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hapter title light 8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4551110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r>
              <a:rPr lang="en-US"/>
              <a:t>Restricted | © Siemens 2024-10-28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760" cy="4104000"/>
          </a:xfrm>
        </p:spPr>
        <p:txBody>
          <a:bodyPr>
            <a:noAutofit/>
          </a:bodyPr>
          <a:lstStyle>
            <a:lvl1pPr marL="0">
              <a:lnSpc>
                <a:spcPct val="110000"/>
              </a:lnSpc>
              <a:spcAft>
                <a:spcPts val="0"/>
              </a:spcAft>
              <a:defRPr sz="4800" b="0">
                <a:solidFill>
                  <a:schemeClr val="tx2"/>
                </a:solidFill>
              </a:defRPr>
            </a:lvl1pPr>
            <a:lvl2pPr marL="36000" indent="0">
              <a:lnSpc>
                <a:spcPct val="110000"/>
              </a:lnSpc>
              <a:spcBef>
                <a:spcPts val="600"/>
              </a:spcBef>
              <a:spcAft>
                <a:spcPts val="0"/>
              </a:spcAft>
              <a:buNone/>
              <a:defRPr sz="1800">
                <a:solidFill>
                  <a:schemeClr val="tx1"/>
                </a:solidFill>
              </a:defRPr>
            </a:lvl2pPr>
            <a:lvl3pPr marL="36000" indent="0">
              <a:lnSpc>
                <a:spcPct val="110000"/>
              </a:lnSpc>
              <a:spcBef>
                <a:spcPts val="600"/>
              </a:spcBef>
              <a:spcAft>
                <a:spcPts val="0"/>
              </a:spcAft>
              <a:buNone/>
              <a:defRPr sz="1800">
                <a:solidFill>
                  <a:schemeClr val="accent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Lst>
          </p:cNvPr>
          <p:cNvSpPr/>
          <p:nvPr/>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6AEDD147-ACC0-4A9C-9043-90612765C0FA}"/>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4131F54F-C70B-4435-91E6-F995F83E6C69}"/>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263419937"/>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91" userDrawn="1">
          <p15:clr>
            <a:srgbClr val="65CEFF"/>
          </p15:clr>
        </p15:guide>
        <p15:guide id="5" orient="horz" pos="1073" userDrawn="1">
          <p15:clr>
            <a:srgbClr val="65CEFF"/>
          </p15:clr>
        </p15:guide>
        <p15:guide id="6" orient="horz" pos="2206" userDrawn="1">
          <p15:clr>
            <a:srgbClr val="65CEFF"/>
          </p15:clr>
        </p15:guide>
        <p15:guide id="7" orient="horz" pos="2343"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399" y="1414463"/>
            <a:ext cx="11370437"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8680367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a:t>Click to edit Master title style</a:t>
            </a:r>
            <a:endParaRPr lang="en-US" dirty="0"/>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43002918"/>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4"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0"/>
            <a:ext cx="6156275" cy="2215991"/>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0" y="1054100"/>
            <a:ext cx="3744000" cy="5113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a:xfrm>
            <a:off x="1239175" y="6236784"/>
            <a:ext cx="9216000" cy="547200"/>
          </a:xfrm>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14279886"/>
      </p:ext>
    </p:extLst>
  </p:cSld>
  <p:clrMapOvr>
    <a:masterClrMapping/>
  </p:clrMapOvr>
  <p:extLst>
    <p:ext uri="{DCECCB84-F9BA-43D5-87BE-67443E8EF086}">
      <p15:sldGuideLst xmlns:p15="http://schemas.microsoft.com/office/powerpoint/2012/main">
        <p15:guide id="1" pos="259" userDrawn="1">
          <p15:clr>
            <a:srgbClr val="65CEFF"/>
          </p15:clr>
        </p15:guide>
        <p15:guide id="2" pos="4522" userDrawn="1">
          <p15:clr>
            <a:srgbClr val="65CEFF"/>
          </p15:clr>
        </p15:guide>
        <p15:guide id="3" pos="4794" userDrawn="1">
          <p15:clr>
            <a:srgbClr val="65CEFF"/>
          </p15:clr>
        </p15:guide>
        <p15:guide id="4" pos="5066" userDrawn="1">
          <p15:clr>
            <a:srgbClr val="65CEFF"/>
          </p15:clr>
        </p15:guide>
        <p15:guide id="5" pos="6472" userDrawn="1">
          <p15:clr>
            <a:srgbClr val="65CEFF"/>
          </p15:clr>
        </p15:guide>
        <p15:guide id="6" pos="7425" userDrawn="1">
          <p15:clr>
            <a:srgbClr val="65CEFF"/>
          </p15:clr>
        </p15:guide>
        <p15:guide id="7" orient="horz" pos="302" userDrawn="1">
          <p15:clr>
            <a:srgbClr val="65CEFF"/>
          </p15:clr>
        </p15:guide>
        <p15:guide id="8" orient="horz" pos="664" userDrawn="1">
          <p15:clr>
            <a:srgbClr val="65CEFF"/>
          </p15:clr>
        </p15:guide>
        <p15:guide id="9" orient="horz" pos="891" userDrawn="1">
          <p15:clr>
            <a:srgbClr val="65CEFF"/>
          </p15:clr>
        </p15:guide>
        <p15:guide id="10" orient="horz" pos="3658" userDrawn="1">
          <p15:clr>
            <a:srgbClr val="65CEFF"/>
          </p15:clr>
        </p15:guide>
        <p15:guide id="11" orient="horz" pos="3885" userDrawn="1">
          <p15:clr>
            <a:srgbClr val="65CEFF"/>
          </p15:clr>
        </p15:guide>
        <p15:guide id="12" orient="horz" pos="4157" userDrawn="1">
          <p15:clr>
            <a:srgbClr val="65CEFF"/>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031030"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951439580"/>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48910675"/>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5"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503860774"/>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2206" userDrawn="1">
          <p15:clr>
            <a:srgbClr val="65CEFF"/>
          </p15:clr>
        </p15:guide>
        <p15:guide id="10" orient="horz" pos="2343"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1" y="1414800"/>
            <a:ext cx="7199313" cy="4752000"/>
          </a:xfrm>
          <a:solidFill>
            <a:schemeClr val="bg2"/>
          </a:solidFill>
        </p:spPr>
        <p:txBody>
          <a:bodyPr>
            <a:noAutofit/>
          </a:bodyPr>
          <a:lstStyle/>
          <a:p>
            <a:r>
              <a:rPr lang="en-US"/>
              <a:t>Click icon to add picture</a:t>
            </a:r>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8848882"/>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5066"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Process flow">
    <p:bg>
      <p:bgPr>
        <a:solidFill>
          <a:schemeClr val="tx1"/>
        </a:solidFill>
        <a:effectLst/>
      </p:bgPr>
    </p:bg>
    <p:spTree>
      <p:nvGrpSpPr>
        <p:cNvPr id="1" name=""/>
        <p:cNvGrpSpPr/>
        <p:nvPr/>
      </p:nvGrpSpPr>
      <p:grpSpPr>
        <a:xfrm>
          <a:off x="0" y="0"/>
          <a:ext cx="0" cy="0"/>
          <a:chOff x="0" y="0"/>
          <a:chExt cx="0" cy="0"/>
        </a:xfrm>
      </p:grpSpPr>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py 3">
            <a:extLst>
              <a:ext uri="{FF2B5EF4-FFF2-40B4-BE49-F238E27FC236}">
                <a16:creationId xmlns:a16="http://schemas.microsoft.com/office/drawing/2014/main" id="{E840DCCC-8E77-40B8-B94B-A4D3A4D77826}"/>
              </a:ext>
            </a:extLst>
          </p:cNvPr>
          <p:cNvSpPr>
            <a:spLocks noGrp="1"/>
          </p:cNvSpPr>
          <p:nvPr>
            <p:ph idx="12"/>
          </p:nvPr>
        </p:nvSpPr>
        <p:spPr>
          <a:xfrm>
            <a:off x="8187189" y="1414462"/>
            <a:ext cx="3600000" cy="4392000"/>
          </a:xfrm>
          <a:prstGeom prst="rect">
            <a:avLst/>
          </a:prstGeom>
          <a:ln w="19050">
            <a:solidFill>
              <a:schemeClr val="accent2"/>
            </a:solidFill>
          </a:ln>
        </p:spPr>
        <p:txBody>
          <a:bodyPr vert="horz" lIns="216000" tIns="144000" rIns="216000" bIns="144000" rtlCol="0">
            <a:noAutofit/>
          </a:bodyPr>
          <a:lstStyle>
            <a:lvl1pPr>
              <a:defRPr lang="en-US" dirty="0">
                <a:ln>
                  <a:noFill/>
                </a:ln>
                <a:solidFill>
                  <a:schemeClr val="bg1"/>
                </a:solidFill>
              </a:defRPr>
            </a:lvl1pPr>
            <a:lvl2pPr>
              <a:buClr>
                <a:schemeClr val="accent1"/>
              </a:buClr>
              <a:defRPr lang="en-US" dirty="0">
                <a:ln>
                  <a:noFill/>
                </a:ln>
                <a:solidFill>
                  <a:schemeClr val="bg1"/>
                </a:solidFill>
              </a:defRPr>
            </a:lvl2pPr>
            <a:lvl3pPr>
              <a:buClr>
                <a:schemeClr val="accent1"/>
              </a:buClr>
              <a:defRPr lang="en-US" dirty="0">
                <a:ln>
                  <a:noFill/>
                </a:ln>
                <a:solidFill>
                  <a:schemeClr val="bg1"/>
                </a:solidFill>
              </a:defRPr>
            </a:lvl3pPr>
            <a:lvl4pPr>
              <a:buClr>
                <a:schemeClr val="accent1"/>
              </a:buClr>
              <a:defRPr lang="en-US" dirty="0">
                <a:ln>
                  <a:noFill/>
                </a:ln>
                <a:solidFill>
                  <a:schemeClr val="bg1"/>
                </a:solidFill>
              </a:defRPr>
            </a:lvl4pPr>
            <a:lvl5pPr>
              <a:buClr>
                <a:schemeClr val="accent1"/>
              </a:buClr>
              <a:defRPr lang="en-US" dirty="0">
                <a:ln>
                  <a:noFill/>
                </a:ln>
                <a:solidFill>
                  <a:schemeClr val="bg1"/>
                </a:solidFill>
              </a:defRPr>
            </a:lvl5pPr>
            <a:lvl6pPr>
              <a:buClr>
                <a:schemeClr val="accent1"/>
              </a:buClr>
              <a:defRPr lang="en-US" dirty="0">
                <a:ln>
                  <a:noFill/>
                </a:ln>
                <a:solidFill>
                  <a:schemeClr val="bg1"/>
                </a:solidFill>
              </a:defRPr>
            </a:lvl6pPr>
            <a:lvl7pPr>
              <a:buClr>
                <a:schemeClr val="accent1"/>
              </a:buClr>
              <a:defRPr lang="en-US" dirty="0">
                <a:ln>
                  <a:noFill/>
                </a:ln>
                <a:solidFill>
                  <a:schemeClr val="bg1"/>
                </a:solidFill>
              </a:defRPr>
            </a:lvl7pPr>
            <a:lvl8pPr>
              <a:buClr>
                <a:schemeClr val="accent1"/>
              </a:buClr>
              <a:defRPr lang="en-US" dirty="0">
                <a:ln>
                  <a:noFill/>
                </a:ln>
                <a:solidFill>
                  <a:schemeClr val="bg1"/>
                </a:solidFill>
              </a:defRPr>
            </a:lvl8pPr>
            <a:lvl9pPr>
              <a:buClr>
                <a:schemeClr val="accent1"/>
              </a:buClr>
              <a:defRPr lang="en-US" dirty="0">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lvl1pPr>
              <a:defRPr>
                <a:solidFill>
                  <a:schemeClr val="bg1"/>
                </a:solidFill>
              </a:defRPr>
            </a:lvl1pPr>
          </a:lstStyle>
          <a:p>
            <a:r>
              <a:rPr lang="en-US"/>
              <a:t>Restricted | © Siemens 2024-10-28 | Siemens Digital Industries Software | Where today meets tomorrow.</a:t>
            </a:r>
            <a:endParaRPr lang="en-US" dirty="0">
              <a:solidFill>
                <a:schemeClr val="bg1"/>
              </a:solidFill>
            </a:endParaRPr>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Title">
            <a:extLst>
              <a:ext uri="{FF2B5EF4-FFF2-40B4-BE49-F238E27FC236}">
                <a16:creationId xmlns:a16="http://schemas.microsoft.com/office/drawing/2014/main" id="{9ADC0F91-444B-0C47-804B-CA575449F4F7}"/>
              </a:ext>
            </a:extLst>
          </p:cNvPr>
          <p:cNvSpPr>
            <a:spLocks noGrp="1"/>
          </p:cNvSpPr>
          <p:nvPr>
            <p:ph type="title"/>
          </p:nvPr>
        </p:nvSpPr>
        <p:spPr>
          <a:xfrm>
            <a:off x="410400" y="478800"/>
            <a:ext cx="9863997" cy="576000"/>
          </a:xfrm>
        </p:spPr>
        <p:txBody>
          <a:bodyPr/>
          <a:lstStyle>
            <a:lvl1pPr>
              <a:defRPr>
                <a:solidFill>
                  <a:schemeClr val="accent1"/>
                </a:solidFill>
              </a:defRPr>
            </a:lvl1pPr>
          </a:lstStyle>
          <a:p>
            <a:r>
              <a:rPr lang="en-US"/>
              <a:t>Click to edit Master title style</a:t>
            </a:r>
            <a:endParaRPr lang="en-US" dirty="0"/>
          </a:p>
        </p:txBody>
      </p:sp>
      <p:pic>
        <p:nvPicPr>
          <p:cNvPr id="13" name="Siemens Logo">
            <a:extLst>
              <a:ext uri="{FF2B5EF4-FFF2-40B4-BE49-F238E27FC236}">
                <a16:creationId xmlns:a16="http://schemas.microsoft.com/office/drawing/2014/main" id="{FC186129-E58C-8C48-B968-215E23174E7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7588" y="6571200"/>
            <a:ext cx="1152000" cy="183168"/>
          </a:xfrm>
          <a:prstGeom prst="rect">
            <a:avLst/>
          </a:prstGeom>
        </p:spPr>
      </p:pic>
    </p:spTree>
    <p:extLst>
      <p:ext uri="{BB962C8B-B14F-4D97-AF65-F5344CB8AC3E}">
        <p14:creationId xmlns:p14="http://schemas.microsoft.com/office/powerpoint/2010/main" val="4601582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760" cy="4104000"/>
          </a:xfrm>
        </p:spPr>
        <p:txBody>
          <a:bodyPr>
            <a:noAutofit/>
          </a:bodyPr>
          <a:lstStyle>
            <a:lvl1pPr marL="0">
              <a:lnSpc>
                <a:spcPct val="110000"/>
              </a:lnSpc>
              <a:spcAft>
                <a:spcPts val="0"/>
              </a:spcAft>
              <a:defRPr sz="4800" b="0">
                <a:solidFill>
                  <a:schemeClr val="tx2"/>
                </a:solidFill>
              </a:defRPr>
            </a:lvl1pPr>
            <a:lvl2pPr marL="36000" indent="0">
              <a:lnSpc>
                <a:spcPct val="110000"/>
              </a:lnSpc>
              <a:spcBef>
                <a:spcPts val="600"/>
              </a:spcBef>
              <a:spcAft>
                <a:spcPts val="0"/>
              </a:spcAft>
              <a:buNone/>
              <a:defRPr sz="1800">
                <a:solidFill>
                  <a:schemeClr val="tx1"/>
                </a:solidFill>
              </a:defRPr>
            </a:lvl2pPr>
            <a:lvl3pPr marL="36000" indent="0">
              <a:lnSpc>
                <a:spcPct val="110000"/>
              </a:lnSpc>
              <a:spcBef>
                <a:spcPts val="600"/>
              </a:spcBef>
              <a:spcAft>
                <a:spcPts val="0"/>
              </a:spcAft>
              <a:buNone/>
              <a:defRPr sz="1800">
                <a:solidFill>
                  <a:schemeClr val="accent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Lst>
          </p:cNvPr>
          <p:cNvSpPr/>
          <p:nvPr/>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6AEDD147-ACC0-4A9C-9043-90612765C0FA}"/>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4131F54F-C70B-4435-91E6-F995F83E6C69}"/>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263419937"/>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91" userDrawn="1">
          <p15:clr>
            <a:srgbClr val="65CEFF"/>
          </p15:clr>
        </p15:guide>
        <p15:guide id="5" orient="horz" pos="1073" userDrawn="1">
          <p15:clr>
            <a:srgbClr val="65CEFF"/>
          </p15:clr>
        </p15:guide>
        <p15:guide id="6" orient="horz" pos="2206" userDrawn="1">
          <p15:clr>
            <a:srgbClr val="65CEFF"/>
          </p15:clr>
        </p15:guide>
        <p15:guide id="7" orient="horz" pos="2343"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1538"/>
            <a:ext cx="1080000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en-US" dirty="0"/>
              <a:t>Click to edit Master title style</a:t>
            </a:r>
          </a:p>
        </p:txBody>
      </p:sp>
      <p:sp>
        <p:nvSpPr>
          <p:cNvPr id="2" name="Footer Placeholder">
            <a:extLst>
              <a:ext uri="{FF2B5EF4-FFF2-40B4-BE49-F238E27FC236}">
                <a16:creationId xmlns:a16="http://schemas.microsoft.com/office/drawing/2014/main" id="{39F9E844-3827-4B6C-9CB5-13C9A70DCD4D}"/>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D52C2AF7-8539-453F-BD56-35B696DB2073}"/>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71878887"/>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1538"/>
            <a:ext cx="1080000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en-US"/>
              <a:t>Click to edit Master title style</a:t>
            </a:r>
            <a:endParaRPr lang="en-US" dirty="0"/>
          </a:p>
        </p:txBody>
      </p:sp>
      <p:sp>
        <p:nvSpPr>
          <p:cNvPr id="2" name="Footer Placeholder">
            <a:extLst>
              <a:ext uri="{FF2B5EF4-FFF2-40B4-BE49-F238E27FC236}">
                <a16:creationId xmlns:a16="http://schemas.microsoft.com/office/drawing/2014/main" id="{39F9E844-3827-4B6C-9CB5-13C9A70DCD4D}"/>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D52C2AF7-8539-453F-BD56-35B696DB2073}"/>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71878887"/>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lang="en-US" sz="8000" b="1" kern="1200" dirty="0">
                <a:solidFill>
                  <a:schemeClr val="bg1"/>
                </a:solidFill>
                <a:latin typeface="+mj-lt"/>
                <a:ea typeface="+mj-ea"/>
                <a:cs typeface="+mj-cs"/>
              </a:defRPr>
            </a:lvl1pPr>
          </a:lstStyle>
          <a:p>
            <a:r>
              <a:rPr lang="en-US" dirty="0"/>
              <a:t>Agenda</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sz="1800" b="1">
                <a:solidFill>
                  <a:schemeClr val="bg1"/>
                </a:solidFill>
              </a:defRPr>
            </a:lvl1pPr>
            <a:lvl2pPr marL="0" indent="0" algn="l">
              <a:spcBef>
                <a:spcPts val="600"/>
              </a:spcBef>
              <a:spcAft>
                <a:spcPts val="0"/>
              </a:spcAft>
              <a:buFontTx/>
              <a:buNone/>
              <a:defRPr sz="1400" b="1">
                <a:solidFill>
                  <a:schemeClr val="bg1"/>
                </a:solidFill>
              </a:defRPr>
            </a:lvl2pPr>
            <a:lvl3pPr marL="180000" indent="-180000" algn="l">
              <a:spcAft>
                <a:spcPts val="0"/>
              </a:spcAft>
              <a:buFontTx/>
              <a:buNone/>
              <a:defRPr sz="1400" b="0"/>
            </a:lvl3pPr>
            <a:lvl4pPr marL="360000" indent="-180000" algn="l">
              <a:spcAft>
                <a:spcPts val="0"/>
              </a:spcAft>
              <a:buFontTx/>
              <a:buNone/>
              <a:defRPr sz="1400"/>
            </a:lvl4pPr>
            <a:lvl5pPr marL="360000" indent="-180000" algn="l">
              <a:spcAft>
                <a:spcPts val="0"/>
              </a:spcAft>
              <a:buFontTx/>
              <a:buNone/>
              <a:defRPr sz="1400" b="1"/>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lvl="0"/>
            <a:r>
              <a:rPr lang="en-US" dirty="0"/>
              <a:t>Click to edit the agenda</a:t>
            </a:r>
            <a:br>
              <a:rPr lang="en-US" dirty="0"/>
            </a:br>
            <a:r>
              <a:rPr lang="en-US" dirty="0"/>
              <a:t>Item 2</a:t>
            </a:r>
          </a:p>
          <a:p>
            <a:pPr lvl="0"/>
            <a:r>
              <a:rPr lang="en-US" dirty="0"/>
              <a:t>Item 3</a:t>
            </a:r>
          </a:p>
          <a:p>
            <a:pPr lvl="1"/>
            <a:endParaRPr lang="en-US" dirty="0"/>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2024-10-28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11" name="Siemens Logo">
            <a:extLst>
              <a:ext uri="{FF2B5EF4-FFF2-40B4-BE49-F238E27FC236}">
                <a16:creationId xmlns:a16="http://schemas.microsoft.com/office/drawing/2014/main" id="{ECEAA6E3-1B84-5F4F-AA15-65CC04A1F3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4472" y="6419088"/>
            <a:ext cx="1152144" cy="183191"/>
          </a:xfrm>
          <a:prstGeom prst="rect">
            <a:avLst/>
          </a:prstGeom>
        </p:spPr>
      </p:pic>
    </p:spTree>
    <p:extLst>
      <p:ext uri="{BB962C8B-B14F-4D97-AF65-F5344CB8AC3E}">
        <p14:creationId xmlns:p14="http://schemas.microsoft.com/office/powerpoint/2010/main" val="25563948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sz="8000">
                <a:solidFill>
                  <a:schemeClr val="bg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lang="en-US" sz="1600" b="1" kern="1200" dirty="0">
                <a:solidFill>
                  <a:schemeClr val="bg1"/>
                </a:solidFill>
                <a:latin typeface="+mn-lt"/>
                <a:ea typeface="+mn-ea"/>
                <a:cs typeface="+mn-cs"/>
              </a:defRPr>
            </a:lvl1pPr>
            <a:lvl2pPr marL="0" indent="0" algn="l">
              <a:spcBef>
                <a:spcPts val="600"/>
              </a:spcBef>
              <a:spcAft>
                <a:spcPts val="0"/>
              </a:spcAft>
              <a:buFont typeface="Arial" panose="020B0604020202020204" pitchFamily="34" charset="0"/>
              <a:buNone/>
              <a:defRPr sz="1600" b="1">
                <a:solidFill>
                  <a:schemeClr val="bg1"/>
                </a:solidFill>
              </a:defRPr>
            </a:lvl2pPr>
            <a:lvl3pPr marL="180000" indent="-180000" algn="l">
              <a:spcAft>
                <a:spcPts val="0"/>
              </a:spcAft>
              <a:buFontTx/>
              <a:buNone/>
              <a:defRPr sz="1600" b="0">
                <a:solidFill>
                  <a:schemeClr val="bg1"/>
                </a:solidFill>
              </a:defRPr>
            </a:lvl3pPr>
            <a:lvl4pPr marL="360000" indent="-180000" algn="l">
              <a:spcAft>
                <a:spcPts val="0"/>
              </a:spcAft>
              <a:buFontTx/>
              <a:buNone/>
              <a:defRPr sz="1400">
                <a:solidFill>
                  <a:schemeClr val="bg1"/>
                </a:solidFill>
              </a:defRPr>
            </a:lvl4pPr>
            <a:lvl5pPr marL="360000" indent="-180000" algn="l">
              <a:spcAft>
                <a:spcPts val="0"/>
              </a:spcAft>
              <a:buFontTx/>
              <a:buNone/>
              <a:defRPr sz="1400" b="1">
                <a:solidFill>
                  <a:schemeClr val="bg1"/>
                </a:solidFill>
              </a:defRPr>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marL="0" lvl="1" indent="0" algn="l" defTabSz="914400" rtl="0" eaLnBrk="1" latinLnBrk="0" hangingPunct="1">
              <a:lnSpc>
                <a:spcPct val="110000"/>
              </a:lnSpc>
              <a:spcBef>
                <a:spcPts val="600"/>
              </a:spcBef>
              <a:spcAft>
                <a:spcPts val="0"/>
              </a:spcAft>
              <a:buClr>
                <a:schemeClr val="accent1"/>
              </a:buClr>
              <a:buFont typeface="Arial" panose="020B0604020202020204" pitchFamily="34" charset="0"/>
              <a:buNone/>
            </a:pPr>
            <a:r>
              <a:rPr lang="en-US" dirty="0"/>
              <a:t>Click to edit the contact</a:t>
            </a:r>
          </a:p>
          <a:p>
            <a:pPr lvl="1"/>
            <a:r>
              <a:rPr lang="en-US" dirty="0"/>
              <a:t>Name</a:t>
            </a:r>
          </a:p>
          <a:p>
            <a:pPr lvl="2"/>
            <a:r>
              <a:rPr lang="en-US" dirty="0"/>
              <a:t>Department</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2024-10-28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CAF3A8F5-231C-C244-A601-14611686B1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5188" y="6419088"/>
            <a:ext cx="1152000" cy="183168"/>
          </a:xfrm>
          <a:prstGeom prst="rect">
            <a:avLst/>
          </a:prstGeom>
        </p:spPr>
      </p:pic>
    </p:spTree>
    <p:extLst>
      <p:ext uri="{BB962C8B-B14F-4D97-AF65-F5344CB8AC3E}">
        <p14:creationId xmlns:p14="http://schemas.microsoft.com/office/powerpoint/2010/main" val="41007990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5" name="Rectangle 4"/>
          <p:cNvSpPr/>
          <p:nvPr userDrawn="1"/>
        </p:nvSpPr>
        <p:spPr bwMode="white">
          <a:xfrm>
            <a:off x="1" y="0"/>
            <a:ext cx="12192000" cy="6858000"/>
          </a:xfrm>
          <a:prstGeom prst="rect">
            <a:avLst/>
          </a:prstGeom>
          <a:solidFill>
            <a:srgbClr val="1F3B62"/>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6" name="Rectangle 5"/>
          <p:cNvSpPr/>
          <p:nvPr userDrawn="1"/>
        </p:nvSpPr>
        <p:spPr bwMode="white">
          <a:xfrm>
            <a:off x="1" y="5088960"/>
            <a:ext cx="12192000" cy="1769040"/>
          </a:xfrm>
          <a:prstGeom prst="rect">
            <a:avLst/>
          </a:prstGeom>
          <a:solidFill>
            <a:srgbClr val="2E5790"/>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7" name="Rectangle 6"/>
          <p:cNvSpPr/>
          <p:nvPr userDrawn="1"/>
        </p:nvSpPr>
        <p:spPr bwMode="white">
          <a:xfrm>
            <a:off x="1" y="0"/>
            <a:ext cx="12192000" cy="1762560"/>
          </a:xfrm>
          <a:prstGeom prst="rect">
            <a:avLst/>
          </a:prstGeom>
          <a:solidFill>
            <a:srgbClr val="2E5790"/>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2" name="Title 1"/>
          <p:cNvSpPr>
            <a:spLocks noGrp="1"/>
          </p:cNvSpPr>
          <p:nvPr>
            <p:ph type="title" hasCustomPrompt="1"/>
          </p:nvPr>
        </p:nvSpPr>
        <p:spPr bwMode="black">
          <a:xfrm>
            <a:off x="963084" y="2616202"/>
            <a:ext cx="10363200" cy="1612900"/>
          </a:xfrm>
        </p:spPr>
        <p:txBody>
          <a:bodyPr anchor="ctr" anchorCtr="1"/>
          <a:lstStyle>
            <a:lvl1pPr algn="ctr">
              <a:defRPr sz="4800" b="1" cap="all">
                <a:solidFill>
                  <a:schemeClr val="bg1"/>
                </a:solidFill>
              </a:defRPr>
            </a:lvl1pPr>
          </a:lstStyle>
          <a:p>
            <a:r>
              <a:rPr lang="en-US" dirty="0"/>
              <a:t>Click to add </a:t>
            </a:r>
            <a:br>
              <a:rPr lang="en-US" dirty="0"/>
            </a:br>
            <a:r>
              <a:rPr lang="en-US" dirty="0"/>
              <a:t>Divider title</a:t>
            </a:r>
          </a:p>
        </p:txBody>
      </p:sp>
      <p:sp>
        <p:nvSpPr>
          <p:cNvPr id="3" name="Text Placeholder 2"/>
          <p:cNvSpPr>
            <a:spLocks noGrp="1"/>
          </p:cNvSpPr>
          <p:nvPr>
            <p:ph type="body" idx="1" hasCustomPrompt="1"/>
          </p:nvPr>
        </p:nvSpPr>
        <p:spPr bwMode="black">
          <a:xfrm>
            <a:off x="963084" y="2171702"/>
            <a:ext cx="10363200" cy="444500"/>
          </a:xfrm>
        </p:spPr>
        <p:txBody>
          <a:bodyPr anchor="b"/>
          <a:lstStyle>
            <a:lvl1pPr marL="0" indent="0" algn="ctr">
              <a:buNone/>
              <a:defRPr sz="2100">
                <a:solidFill>
                  <a:schemeClr val="bg1"/>
                </a:solidFill>
              </a:defRPr>
            </a:lvl1pPr>
            <a:lvl2pPr marL="609468" indent="0">
              <a:buNone/>
              <a:defRPr sz="2400"/>
            </a:lvl2pPr>
            <a:lvl3pPr marL="1218936" indent="0">
              <a:buNone/>
              <a:defRPr sz="2100"/>
            </a:lvl3pPr>
            <a:lvl4pPr marL="1828404" indent="0">
              <a:buNone/>
              <a:defRPr sz="1900"/>
            </a:lvl4pPr>
            <a:lvl5pPr marL="2437872" indent="0">
              <a:buNone/>
              <a:defRPr sz="1900"/>
            </a:lvl5pPr>
            <a:lvl6pPr marL="3047340" indent="0">
              <a:buNone/>
              <a:defRPr sz="1900"/>
            </a:lvl6pPr>
            <a:lvl7pPr marL="3656808" indent="0">
              <a:buNone/>
              <a:defRPr sz="1900"/>
            </a:lvl7pPr>
            <a:lvl8pPr marL="4266275" indent="0">
              <a:buNone/>
              <a:defRPr sz="1900"/>
            </a:lvl8pPr>
            <a:lvl9pPr marL="4875744" indent="0">
              <a:buNone/>
              <a:defRPr sz="1900"/>
            </a:lvl9pPr>
          </a:lstStyle>
          <a:p>
            <a:r>
              <a:rPr lang="en-US" dirty="0"/>
              <a:t>Click to add optional subtitle or running header</a:t>
            </a:r>
          </a:p>
        </p:txBody>
      </p:sp>
    </p:spTree>
    <p:extLst>
      <p:ext uri="{BB962C8B-B14F-4D97-AF65-F5344CB8AC3E}">
        <p14:creationId xmlns:p14="http://schemas.microsoft.com/office/powerpoint/2010/main" val="3624081947"/>
      </p:ext>
    </p:extLst>
  </p:cSld>
  <p:clrMapOvr>
    <a:masterClrMapping/>
  </p:clrMapOvr>
  <p:transitio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Title Gradient DB–Petrol 40p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6" name="Cognisphere" descr="A picture containing background pattern&#10;&#10;Description automatically generated">
            <a:extLst>
              <a:ext uri="{FF2B5EF4-FFF2-40B4-BE49-F238E27FC236}">
                <a16:creationId xmlns:a16="http://schemas.microsoft.com/office/drawing/2014/main" id="{DE598EC2-770B-4F85-A209-57F0E77094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34387269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891">
          <p15:clr>
            <a:srgbClr val="65CEFF"/>
          </p15:clr>
        </p15:guide>
        <p15:guide id="5" orient="horz" pos="3658">
          <p15:clr>
            <a:srgbClr val="65CEFF"/>
          </p15:clr>
        </p15:guide>
        <p15:guide id="6" orient="horz" pos="4157">
          <p15:clr>
            <a:srgbClr val="65CEFF"/>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le Deep Blue 80pt">
    <p:bg>
      <p:bgRef idx="1001">
        <a:schemeClr val="bg2"/>
      </p:bgRef>
    </p:bg>
    <p:spTree>
      <p:nvGrpSpPr>
        <p:cNvPr id="1" name=""/>
        <p:cNvGrpSpPr/>
        <p:nvPr/>
      </p:nvGrpSpPr>
      <p:grpSpPr>
        <a:xfrm>
          <a:off x="0" y="0"/>
          <a:ext cx="0" cy="0"/>
          <a:chOff x="0" y="0"/>
          <a:chExt cx="0" cy="0"/>
        </a:xfrm>
      </p:grpSpPr>
      <p:pic>
        <p:nvPicPr>
          <p:cNvPr id="6" name="Cognisphere">
            <a:extLst>
              <a:ext uri="{FF2B5EF4-FFF2-40B4-BE49-F238E27FC236}">
                <a16:creationId xmlns:a16="http://schemas.microsoft.com/office/drawing/2014/main" id="{591CD5A4-BDEB-4734-8FA5-5C3B4A08A49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714"/>
            <a:ext cx="12192000" cy="6854572"/>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262505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itle Deep Blue 40pt">
    <p:bg>
      <p:bgRef idx="1001">
        <a:schemeClr val="bg2"/>
      </p:bgRef>
    </p:bg>
    <p:spTree>
      <p:nvGrpSpPr>
        <p:cNvPr id="1" name=""/>
        <p:cNvGrpSpPr/>
        <p:nvPr/>
      </p:nvGrpSpPr>
      <p:grpSpPr>
        <a:xfrm>
          <a:off x="0" y="0"/>
          <a:ext cx="0" cy="0"/>
          <a:chOff x="0" y="0"/>
          <a:chExt cx="0" cy="0"/>
        </a:xfrm>
      </p:grpSpPr>
      <p:pic>
        <p:nvPicPr>
          <p:cNvPr id="7" name="Cognisphere" descr="A picture containing light, star&#10;&#10;Description automatically generated">
            <a:extLst>
              <a:ext uri="{FF2B5EF4-FFF2-40B4-BE49-F238E27FC236}">
                <a16:creationId xmlns:a16="http://schemas.microsoft.com/office/drawing/2014/main" id="{AA220E05-4C1E-4F58-BFC0-57C07A95F7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249615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picture light 48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9" name="Siemens Logo">
            <a:extLst>
              <a:ext uri="{FF2B5EF4-FFF2-40B4-BE49-F238E27FC236}">
                <a16:creationId xmlns:a16="http://schemas.microsoft.com/office/drawing/2014/main" id="{46D369A7-07BD-4B91-9E53-807AAAF0C30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9126653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picture light 40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9" name="Siemens Logo">
            <a:extLst>
              <a:ext uri="{FF2B5EF4-FFF2-40B4-BE49-F238E27FC236}">
                <a16:creationId xmlns:a16="http://schemas.microsoft.com/office/drawing/2014/main" id="{DC2D4109-C5C2-42BB-B5A0-2F6793388E2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4848920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lang="en-US" sz="8000" b="1" kern="1200" dirty="0">
                <a:solidFill>
                  <a:schemeClr val="bg1"/>
                </a:solidFill>
                <a:latin typeface="+mj-lt"/>
                <a:ea typeface="+mj-ea"/>
                <a:cs typeface="+mj-cs"/>
              </a:defRPr>
            </a:lvl1pPr>
          </a:lstStyle>
          <a:p>
            <a:r>
              <a:rPr lang="en-US" dirty="0"/>
              <a:t>Agenda</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sz="1800" b="1">
                <a:solidFill>
                  <a:schemeClr val="bg1"/>
                </a:solidFill>
              </a:defRPr>
            </a:lvl1pPr>
            <a:lvl2pPr marL="0" indent="0" algn="l">
              <a:spcBef>
                <a:spcPts val="600"/>
              </a:spcBef>
              <a:spcAft>
                <a:spcPts val="0"/>
              </a:spcAft>
              <a:buFontTx/>
              <a:buNone/>
              <a:defRPr sz="1400" b="1">
                <a:solidFill>
                  <a:schemeClr val="bg1"/>
                </a:solidFill>
              </a:defRPr>
            </a:lvl2pPr>
            <a:lvl3pPr marL="180000" indent="-180000" algn="l">
              <a:spcAft>
                <a:spcPts val="0"/>
              </a:spcAft>
              <a:buFontTx/>
              <a:buNone/>
              <a:defRPr sz="1400" b="0"/>
            </a:lvl3pPr>
            <a:lvl4pPr marL="360000" indent="-180000" algn="l">
              <a:spcAft>
                <a:spcPts val="0"/>
              </a:spcAft>
              <a:buFontTx/>
              <a:buNone/>
              <a:defRPr sz="1400"/>
            </a:lvl4pPr>
            <a:lvl5pPr marL="360000" indent="-180000" algn="l">
              <a:spcAft>
                <a:spcPts val="0"/>
              </a:spcAft>
              <a:buFontTx/>
              <a:buNone/>
              <a:defRPr sz="1400" b="1"/>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lvl="0"/>
            <a:r>
              <a:rPr lang="en-US" dirty="0"/>
              <a:t>Click to edit the agenda</a:t>
            </a:r>
            <a:br>
              <a:rPr lang="en-US" dirty="0"/>
            </a:br>
            <a:r>
              <a:rPr lang="en-US" dirty="0"/>
              <a:t>Item 2</a:t>
            </a:r>
          </a:p>
          <a:p>
            <a:pPr lvl="0"/>
            <a:r>
              <a:rPr lang="en-US" dirty="0"/>
              <a:t>Item 3</a:t>
            </a:r>
          </a:p>
          <a:p>
            <a:pPr lvl="1"/>
            <a:endParaRPr lang="en-US" dirty="0"/>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2024-10-28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11" name="Siemens Logo">
            <a:extLst>
              <a:ext uri="{FF2B5EF4-FFF2-40B4-BE49-F238E27FC236}">
                <a16:creationId xmlns:a16="http://schemas.microsoft.com/office/drawing/2014/main" id="{ECEAA6E3-1B84-5F4F-AA15-65CC04A1F3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4472" y="6419088"/>
            <a:ext cx="1152144" cy="183191"/>
          </a:xfrm>
          <a:prstGeom prst="rect">
            <a:avLst/>
          </a:prstGeom>
        </p:spPr>
      </p:pic>
    </p:spTree>
    <p:extLst>
      <p:ext uri="{BB962C8B-B14F-4D97-AF65-F5344CB8AC3E}">
        <p14:creationId xmlns:p14="http://schemas.microsoft.com/office/powerpoint/2010/main" val="25563948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picture light 36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9" name="Siemens Logo">
            <a:extLst>
              <a:ext uri="{FF2B5EF4-FFF2-40B4-BE49-F238E27FC236}">
                <a16:creationId xmlns:a16="http://schemas.microsoft.com/office/drawing/2014/main" id="{298AE3DB-A74B-4AD6-A37C-FBCFB647B93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1906047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hapter title light 8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4FC1DCA2-253A-4E87-91E4-D402488C8D7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4551110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hapter title light 6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1"/>
            <a:ext cx="9288000" cy="1622623"/>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5" name="Footer Placeholder">
            <a:extLst>
              <a:ext uri="{FF2B5EF4-FFF2-40B4-BE49-F238E27FC236}">
                <a16:creationId xmlns:a16="http://schemas.microsoft.com/office/drawing/2014/main" id="{21031E7D-E514-484A-9CCD-52A9C2222261}"/>
              </a:ext>
            </a:extLst>
          </p:cNvPr>
          <p:cNvSpPr>
            <a:spLocks noGrp="1"/>
          </p:cNvSpPr>
          <p:nvPr>
            <p:ph type="ftr" sz="quarter" idx="10"/>
          </p:nvPr>
        </p:nvSpPr>
        <p:spPr>
          <a:xfrm>
            <a:off x="1059160" y="6310800"/>
            <a:ext cx="8640003" cy="547200"/>
          </a:xfrm>
        </p:spPr>
        <p:txBody>
          <a:body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447F428C-5AA7-413C-A721-B7AADDF8B42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3543E2CC-A901-4194-A712-51CE520302B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9439022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399" y="1414463"/>
            <a:ext cx="11370437"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8680367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dirty="0"/>
              <a:t>Click to edit Master title style</a:t>
            </a:r>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43002918"/>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4"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1219200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Full size picture</a:t>
            </a:r>
          </a:p>
        </p:txBody>
      </p:sp>
      <p:sp>
        <p:nvSpPr>
          <p:cNvPr id="2" name="Title">
            <a:extLst>
              <a:ext uri="{FF2B5EF4-FFF2-40B4-BE49-F238E27FC236}">
                <a16:creationId xmlns:a16="http://schemas.microsoft.com/office/drawing/2014/main" id="{3F142F7C-7BE3-40CB-8C53-6F7533073558}"/>
              </a:ext>
            </a:extLst>
          </p:cNvPr>
          <p:cNvSpPr>
            <a:spLocks noGrp="1"/>
          </p:cNvSpPr>
          <p:nvPr>
            <p:ph type="title" hasCustomPrompt="1"/>
          </p:nvPr>
        </p:nvSpPr>
        <p:spPr>
          <a:xfrm>
            <a:off x="1022400" y="1054100"/>
            <a:ext cx="9252000" cy="1491868"/>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009199822"/>
      </p:ext>
    </p:extLst>
  </p:cSld>
  <p:clrMapOvr>
    <a:masterClrMapping/>
  </p:clrMapOvr>
  <p:extLst>
    <p:ext uri="{DCECCB84-F9BA-43D5-87BE-67443E8EF086}">
      <p15:sldGuideLst xmlns:p15="http://schemas.microsoft.com/office/powerpoint/2012/main">
        <p15:guide id="1" pos="259" userDrawn="1">
          <p15:clr>
            <a:srgbClr val="65CEFF"/>
          </p15:clr>
        </p15:guide>
        <p15:guide id="9" pos="6472" userDrawn="1">
          <p15:clr>
            <a:srgbClr val="65CEFF"/>
          </p15:clr>
        </p15:guide>
        <p15:guide id="10" pos="7425" userDrawn="1">
          <p15:clr>
            <a:srgbClr val="65CEFF"/>
          </p15:clr>
        </p15:guide>
        <p15:guide id="12" orient="horz" pos="664"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0"/>
            <a:ext cx="6156275" cy="2215991"/>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0" y="1054100"/>
            <a:ext cx="3744000" cy="5113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14279886"/>
      </p:ext>
    </p:extLst>
  </p:cSld>
  <p:clrMapOvr>
    <a:masterClrMapping/>
  </p:clrMapOvr>
  <p:extLst>
    <p:ext uri="{DCECCB84-F9BA-43D5-87BE-67443E8EF086}">
      <p15:sldGuideLst xmlns:p15="http://schemas.microsoft.com/office/powerpoint/2012/main">
        <p15:guide id="1" pos="259" userDrawn="1">
          <p15:clr>
            <a:srgbClr val="65CEFF"/>
          </p15:clr>
        </p15:guide>
        <p15:guide id="2" pos="4522" userDrawn="1">
          <p15:clr>
            <a:srgbClr val="65CEFF"/>
          </p15:clr>
        </p15:guide>
        <p15:guide id="3" pos="4794" userDrawn="1">
          <p15:clr>
            <a:srgbClr val="65CEFF"/>
          </p15:clr>
        </p15:guide>
        <p15:guide id="4" pos="5066" userDrawn="1">
          <p15:clr>
            <a:srgbClr val="65CEFF"/>
          </p15:clr>
        </p15:guide>
        <p15:guide id="5" pos="6472" userDrawn="1">
          <p15:clr>
            <a:srgbClr val="65CEFF"/>
          </p15:clr>
        </p15:guide>
        <p15:guide id="6" pos="7425" userDrawn="1">
          <p15:clr>
            <a:srgbClr val="65CEFF"/>
          </p15:clr>
        </p15:guide>
        <p15:guide id="7" orient="horz" pos="302" userDrawn="1">
          <p15:clr>
            <a:srgbClr val="65CEFF"/>
          </p15:clr>
        </p15:guide>
        <p15:guide id="8" orient="horz" pos="664" userDrawn="1">
          <p15:clr>
            <a:srgbClr val="65CEFF"/>
          </p15:clr>
        </p15:guide>
        <p15:guide id="9" orient="horz" pos="891" userDrawn="1">
          <p15:clr>
            <a:srgbClr val="65CEFF"/>
          </p15:clr>
        </p15:guide>
        <p15:guide id="10" orient="horz" pos="3658" userDrawn="1">
          <p15:clr>
            <a:srgbClr val="65CEFF"/>
          </p15:clr>
        </p15:guide>
        <p15:guide id="11" orient="horz" pos="3885" userDrawn="1">
          <p15:clr>
            <a:srgbClr val="65CEFF"/>
          </p15:clr>
        </p15:guide>
        <p15:guide id="12" orient="horz" pos="4157" userDrawn="1">
          <p15:clr>
            <a:srgbClr val="65CEFF"/>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719931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One object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3760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7367E6C0-4D2C-4C5F-86D8-A2CFF0EB3D6A}"/>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6F746812-65E3-4C09-AC38-B0CFE93C8A9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907654598"/>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302" userDrawn="1">
          <p15:clr>
            <a:srgbClr val="65CEFF"/>
          </p15:clr>
        </p15:guide>
        <p15:guide id="5" orient="horz" pos="664" userDrawn="1">
          <p15:clr>
            <a:srgbClr val="65CEFF"/>
          </p15:clr>
        </p15:guide>
        <p15:guide id="6" orient="horz" pos="891" userDrawn="1">
          <p15:clr>
            <a:srgbClr val="65CEFF"/>
          </p15:clr>
        </p15:guide>
        <p15:guide id="7" orient="horz" pos="3658" userDrawn="1">
          <p15:clr>
            <a:srgbClr val="65CEFF"/>
          </p15:clr>
        </p15:guide>
        <p15:guide id="8" orient="horz" pos="3885" userDrawn="1">
          <p15:clr>
            <a:srgbClr val="65CEFF"/>
          </p15:clr>
        </p15:guide>
        <p15:guide id="9" orient="horz" pos="4157" userDrawn="1">
          <p15:clr>
            <a:srgbClr val="65CEFF"/>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951439580"/>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sz="8000">
                <a:solidFill>
                  <a:schemeClr val="bg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lang="en-US" sz="1600" b="1" kern="1200" dirty="0">
                <a:solidFill>
                  <a:schemeClr val="bg1"/>
                </a:solidFill>
                <a:latin typeface="+mn-lt"/>
                <a:ea typeface="+mn-ea"/>
                <a:cs typeface="+mn-cs"/>
              </a:defRPr>
            </a:lvl1pPr>
            <a:lvl2pPr marL="0" indent="0" algn="l">
              <a:spcBef>
                <a:spcPts val="600"/>
              </a:spcBef>
              <a:spcAft>
                <a:spcPts val="0"/>
              </a:spcAft>
              <a:buFont typeface="Arial" panose="020B0604020202020204" pitchFamily="34" charset="0"/>
              <a:buNone/>
              <a:defRPr sz="1600" b="1">
                <a:solidFill>
                  <a:schemeClr val="bg1"/>
                </a:solidFill>
              </a:defRPr>
            </a:lvl2pPr>
            <a:lvl3pPr marL="180000" indent="-180000" algn="l">
              <a:spcAft>
                <a:spcPts val="0"/>
              </a:spcAft>
              <a:buFontTx/>
              <a:buNone/>
              <a:defRPr sz="1600" b="0">
                <a:solidFill>
                  <a:schemeClr val="bg1"/>
                </a:solidFill>
              </a:defRPr>
            </a:lvl3pPr>
            <a:lvl4pPr marL="360000" indent="-180000" algn="l">
              <a:spcAft>
                <a:spcPts val="0"/>
              </a:spcAft>
              <a:buFontTx/>
              <a:buNone/>
              <a:defRPr sz="1400">
                <a:solidFill>
                  <a:schemeClr val="bg1"/>
                </a:solidFill>
              </a:defRPr>
            </a:lvl4pPr>
            <a:lvl5pPr marL="360000" indent="-180000" algn="l">
              <a:spcAft>
                <a:spcPts val="0"/>
              </a:spcAft>
              <a:buFontTx/>
              <a:buNone/>
              <a:defRPr sz="1400" b="1">
                <a:solidFill>
                  <a:schemeClr val="bg1"/>
                </a:solidFill>
              </a:defRPr>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marL="0" lvl="1" indent="0" algn="l" defTabSz="914400" rtl="0" eaLnBrk="1" latinLnBrk="0" hangingPunct="1">
              <a:lnSpc>
                <a:spcPct val="110000"/>
              </a:lnSpc>
              <a:spcBef>
                <a:spcPts val="600"/>
              </a:spcBef>
              <a:spcAft>
                <a:spcPts val="0"/>
              </a:spcAft>
              <a:buClr>
                <a:schemeClr val="accent1"/>
              </a:buClr>
              <a:buFont typeface="Arial" panose="020B0604020202020204" pitchFamily="34" charset="0"/>
              <a:buNone/>
            </a:pPr>
            <a:r>
              <a:rPr lang="en-US" dirty="0"/>
              <a:t>Click to edit the contact</a:t>
            </a:r>
          </a:p>
          <a:p>
            <a:pPr lvl="1"/>
            <a:r>
              <a:rPr lang="en-US" dirty="0"/>
              <a:t>Name</a:t>
            </a:r>
          </a:p>
          <a:p>
            <a:pPr lvl="2"/>
            <a:r>
              <a:rPr lang="en-US" dirty="0"/>
              <a:t>Department</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2024-10-28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CAF3A8F5-231C-C244-A601-14611686B1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5188" y="6419088"/>
            <a:ext cx="1152000" cy="183168"/>
          </a:xfrm>
          <a:prstGeom prst="rect">
            <a:avLst/>
          </a:prstGeom>
        </p:spPr>
      </p:pic>
    </p:spTree>
    <p:extLst>
      <p:ext uri="{BB962C8B-B14F-4D97-AF65-F5344CB8AC3E}">
        <p14:creationId xmlns:p14="http://schemas.microsoft.com/office/powerpoint/2010/main" val="41007990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48910675"/>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5"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503860774"/>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2206" userDrawn="1">
          <p15:clr>
            <a:srgbClr val="65CEFF"/>
          </p15:clr>
        </p15:guide>
        <p15:guide id="10" orient="horz" pos="2343"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1" y="1414800"/>
            <a:ext cx="7199313" cy="4752000"/>
          </a:xfrm>
          <a:solidFill>
            <a:schemeClr val="bg2"/>
          </a:solidFill>
        </p:spPr>
        <p:txBody>
          <a:bodyPr>
            <a:noAutofit/>
          </a:bodyPr>
          <a:lstStyle/>
          <a:p>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8848882"/>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5066"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Process flow">
    <p:bg>
      <p:bgPr>
        <a:solidFill>
          <a:schemeClr val="tx1"/>
        </a:solidFill>
        <a:effectLst/>
      </p:bgPr>
    </p:bg>
    <p:spTree>
      <p:nvGrpSpPr>
        <p:cNvPr id="1" name=""/>
        <p:cNvGrpSpPr/>
        <p:nvPr/>
      </p:nvGrpSpPr>
      <p:grpSpPr>
        <a:xfrm>
          <a:off x="0" y="0"/>
          <a:ext cx="0" cy="0"/>
          <a:chOff x="0" y="0"/>
          <a:chExt cx="0" cy="0"/>
        </a:xfrm>
      </p:grpSpPr>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py 3">
            <a:extLst>
              <a:ext uri="{FF2B5EF4-FFF2-40B4-BE49-F238E27FC236}">
                <a16:creationId xmlns:a16="http://schemas.microsoft.com/office/drawing/2014/main" id="{E840DCCC-8E77-40B8-B94B-A4D3A4D77826}"/>
              </a:ext>
            </a:extLst>
          </p:cNvPr>
          <p:cNvSpPr>
            <a:spLocks noGrp="1"/>
          </p:cNvSpPr>
          <p:nvPr>
            <p:ph idx="12"/>
          </p:nvPr>
        </p:nvSpPr>
        <p:spPr>
          <a:xfrm>
            <a:off x="8187189" y="1414462"/>
            <a:ext cx="3600000" cy="4392000"/>
          </a:xfrm>
          <a:prstGeom prst="rect">
            <a:avLst/>
          </a:prstGeom>
          <a:ln w="19050">
            <a:solidFill>
              <a:schemeClr val="accent2"/>
            </a:solidFill>
          </a:ln>
        </p:spPr>
        <p:txBody>
          <a:bodyPr vert="horz" lIns="216000" tIns="144000" rIns="216000" bIns="144000" rtlCol="0">
            <a:noAutofit/>
          </a:bodyPr>
          <a:lstStyle>
            <a:lvl1pPr>
              <a:defRPr lang="en-US" dirty="0">
                <a:ln>
                  <a:noFill/>
                </a:ln>
                <a:solidFill>
                  <a:schemeClr val="bg1"/>
                </a:solidFill>
              </a:defRPr>
            </a:lvl1pPr>
            <a:lvl2pPr>
              <a:buClr>
                <a:schemeClr val="accent1"/>
              </a:buClr>
              <a:defRPr lang="en-US" dirty="0">
                <a:ln>
                  <a:noFill/>
                </a:ln>
                <a:solidFill>
                  <a:schemeClr val="bg1"/>
                </a:solidFill>
              </a:defRPr>
            </a:lvl2pPr>
            <a:lvl3pPr>
              <a:buClr>
                <a:schemeClr val="accent1"/>
              </a:buClr>
              <a:defRPr lang="en-US" dirty="0">
                <a:ln>
                  <a:noFill/>
                </a:ln>
                <a:solidFill>
                  <a:schemeClr val="bg1"/>
                </a:solidFill>
              </a:defRPr>
            </a:lvl3pPr>
            <a:lvl4pPr>
              <a:buClr>
                <a:schemeClr val="accent1"/>
              </a:buClr>
              <a:defRPr lang="en-US" dirty="0">
                <a:ln>
                  <a:noFill/>
                </a:ln>
                <a:solidFill>
                  <a:schemeClr val="bg1"/>
                </a:solidFill>
              </a:defRPr>
            </a:lvl4pPr>
            <a:lvl5pPr>
              <a:buClr>
                <a:schemeClr val="accent1"/>
              </a:buClr>
              <a:defRPr lang="en-US" dirty="0">
                <a:ln>
                  <a:noFill/>
                </a:ln>
                <a:solidFill>
                  <a:schemeClr val="bg1"/>
                </a:solidFill>
              </a:defRPr>
            </a:lvl5pPr>
            <a:lvl6pPr>
              <a:buClr>
                <a:schemeClr val="accent1"/>
              </a:buClr>
              <a:defRPr lang="en-US" dirty="0">
                <a:ln>
                  <a:noFill/>
                </a:ln>
                <a:solidFill>
                  <a:schemeClr val="bg1"/>
                </a:solidFill>
              </a:defRPr>
            </a:lvl6pPr>
            <a:lvl7pPr>
              <a:buClr>
                <a:schemeClr val="accent1"/>
              </a:buClr>
              <a:defRPr lang="en-US" dirty="0">
                <a:ln>
                  <a:noFill/>
                </a:ln>
                <a:solidFill>
                  <a:schemeClr val="bg1"/>
                </a:solidFill>
              </a:defRPr>
            </a:lvl7pPr>
            <a:lvl8pPr>
              <a:buClr>
                <a:schemeClr val="accent1"/>
              </a:buClr>
              <a:defRPr lang="en-US" dirty="0">
                <a:ln>
                  <a:noFill/>
                </a:ln>
                <a:solidFill>
                  <a:schemeClr val="bg1"/>
                </a:solidFill>
              </a:defRPr>
            </a:lvl8pPr>
            <a:lvl9pPr>
              <a:buClr>
                <a:schemeClr val="accent1"/>
              </a:buClr>
              <a:defRPr lang="en-US" dirty="0">
                <a:ln>
                  <a:noFill/>
                </a:ln>
                <a:solidFill>
                  <a:schemeClr val="bg1"/>
                </a:solidFill>
              </a:defRPr>
            </a:lvl9pPr>
          </a:lstStyle>
          <a:p>
            <a:pPr lvl="0"/>
            <a:r>
              <a:rPr lang="en-US" dirty="0"/>
              <a:t>Click to edit Master text styles</a:t>
            </a:r>
          </a:p>
          <a:p>
            <a:pPr lvl="1">
              <a:buClr>
                <a:srgbClr val="00FFB9"/>
              </a:buClr>
            </a:pPr>
            <a:r>
              <a:rPr lang="en-US" dirty="0"/>
              <a:t>Second level</a:t>
            </a:r>
          </a:p>
          <a:p>
            <a:pPr lvl="2">
              <a:buClr>
                <a:srgbClr val="00FFB9"/>
              </a:buClr>
            </a:pPr>
            <a:r>
              <a:rPr lang="en-US" dirty="0"/>
              <a:t>Third level</a:t>
            </a:r>
          </a:p>
          <a:p>
            <a:pPr lvl="3">
              <a:buClr>
                <a:srgbClr val="00FFB9"/>
              </a:buClr>
            </a:pPr>
            <a:r>
              <a:rPr lang="en-US" dirty="0"/>
              <a:t>Fourth level</a:t>
            </a:r>
          </a:p>
          <a:p>
            <a:pPr lvl="4">
              <a:buClr>
                <a:srgbClr val="00FFB9"/>
              </a:buClr>
            </a:pPr>
            <a:r>
              <a:rPr lang="en-US" dirty="0"/>
              <a:t>Fifth level</a:t>
            </a:r>
          </a:p>
          <a:p>
            <a:pPr lvl="5">
              <a:buClr>
                <a:srgbClr val="00FFB9"/>
              </a:buClr>
            </a:pPr>
            <a:r>
              <a:rPr lang="en-US" dirty="0"/>
              <a:t>Sixth level</a:t>
            </a:r>
          </a:p>
          <a:p>
            <a:pPr lvl="6">
              <a:buClr>
                <a:srgbClr val="00FFB9"/>
              </a:buClr>
            </a:pPr>
            <a:r>
              <a:rPr lang="en-US" dirty="0"/>
              <a:t>Seventh level</a:t>
            </a:r>
          </a:p>
          <a:p>
            <a:pPr lvl="7">
              <a:buClr>
                <a:srgbClr val="00FFB9"/>
              </a:buClr>
            </a:pPr>
            <a:r>
              <a:rPr lang="en-US" dirty="0"/>
              <a:t>Eighth level</a:t>
            </a:r>
          </a:p>
          <a:p>
            <a:pPr lvl="8">
              <a:buClr>
                <a:srgbClr val="00FFB9"/>
              </a:buClr>
            </a:pPr>
            <a:r>
              <a:rPr lang="en-US" dirty="0"/>
              <a:t>Ninth level</a:t>
            </a:r>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lvl1pPr>
              <a:defRPr>
                <a:solidFill>
                  <a:schemeClr val="bg1"/>
                </a:solidFill>
              </a:defRPr>
            </a:lvl1pPr>
          </a:lstStyle>
          <a:p>
            <a:r>
              <a:rPr lang="en-US"/>
              <a:t>Restricted | © Siemens 2024-10-28 | Siemens Digital Industries Software | Where today meets tomorrow.</a:t>
            </a:r>
            <a:endParaRPr lang="en-US" dirty="0">
              <a:solidFill>
                <a:schemeClr val="bg1"/>
              </a:solidFill>
            </a:endParaRPr>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Title">
            <a:extLst>
              <a:ext uri="{FF2B5EF4-FFF2-40B4-BE49-F238E27FC236}">
                <a16:creationId xmlns:a16="http://schemas.microsoft.com/office/drawing/2014/main" id="{9ADC0F91-444B-0C47-804B-CA575449F4F7}"/>
              </a:ext>
            </a:extLst>
          </p:cNvPr>
          <p:cNvSpPr>
            <a:spLocks noGrp="1"/>
          </p:cNvSpPr>
          <p:nvPr>
            <p:ph type="title"/>
          </p:nvPr>
        </p:nvSpPr>
        <p:spPr>
          <a:xfrm>
            <a:off x="410400" y="478800"/>
            <a:ext cx="9863997" cy="576000"/>
          </a:xfrm>
        </p:spPr>
        <p:txBody>
          <a:bodyPr/>
          <a:lstStyle>
            <a:lvl1pPr>
              <a:defRPr>
                <a:solidFill>
                  <a:schemeClr val="accent1"/>
                </a:solidFill>
              </a:defRPr>
            </a:lvl1pPr>
          </a:lstStyle>
          <a:p>
            <a:r>
              <a:rPr lang="en-US" dirty="0"/>
              <a:t>Click to edit Master title style</a:t>
            </a:r>
          </a:p>
        </p:txBody>
      </p:sp>
      <p:pic>
        <p:nvPicPr>
          <p:cNvPr id="13" name="Siemens Logo">
            <a:extLst>
              <a:ext uri="{FF2B5EF4-FFF2-40B4-BE49-F238E27FC236}">
                <a16:creationId xmlns:a16="http://schemas.microsoft.com/office/drawing/2014/main" id="{FC186129-E58C-8C48-B968-215E23174E7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7588" y="6571200"/>
            <a:ext cx="1152000" cy="183168"/>
          </a:xfrm>
          <a:prstGeom prst="rect">
            <a:avLst/>
          </a:prstGeom>
        </p:spPr>
      </p:pic>
    </p:spTree>
    <p:extLst>
      <p:ext uri="{BB962C8B-B14F-4D97-AF65-F5344CB8AC3E}">
        <p14:creationId xmlns:p14="http://schemas.microsoft.com/office/powerpoint/2010/main" val="4601582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760" cy="4104000"/>
          </a:xfrm>
        </p:spPr>
        <p:txBody>
          <a:bodyPr>
            <a:noAutofit/>
          </a:bodyPr>
          <a:lstStyle>
            <a:lvl1pPr marL="0">
              <a:lnSpc>
                <a:spcPct val="110000"/>
              </a:lnSpc>
              <a:spcAft>
                <a:spcPts val="0"/>
              </a:spcAft>
              <a:defRPr sz="4800" b="0">
                <a:solidFill>
                  <a:schemeClr val="tx2"/>
                </a:solidFill>
              </a:defRPr>
            </a:lvl1pPr>
            <a:lvl2pPr marL="36000" indent="0">
              <a:lnSpc>
                <a:spcPct val="110000"/>
              </a:lnSpc>
              <a:spcBef>
                <a:spcPts val="600"/>
              </a:spcBef>
              <a:spcAft>
                <a:spcPts val="0"/>
              </a:spcAft>
              <a:buNone/>
              <a:defRPr sz="1800">
                <a:solidFill>
                  <a:schemeClr val="tx1"/>
                </a:solidFill>
              </a:defRPr>
            </a:lvl2pPr>
            <a:lvl3pPr marL="36000" indent="0">
              <a:lnSpc>
                <a:spcPct val="110000"/>
              </a:lnSpc>
              <a:spcBef>
                <a:spcPts val="600"/>
              </a:spcBef>
              <a:spcAft>
                <a:spcPts val="0"/>
              </a:spcAft>
              <a:buNone/>
              <a:defRPr sz="1800">
                <a:solidFill>
                  <a:schemeClr val="accent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Lst>
          </p:cNvPr>
          <p:cNvSpPr/>
          <p:nvPr/>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6AEDD147-ACC0-4A9C-9043-90612765C0FA}"/>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4131F54F-C70B-4435-91E6-F995F83E6C69}"/>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263419937"/>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91" userDrawn="1">
          <p15:clr>
            <a:srgbClr val="65CEFF"/>
          </p15:clr>
        </p15:guide>
        <p15:guide id="5" orient="horz" pos="1073" userDrawn="1">
          <p15:clr>
            <a:srgbClr val="65CEFF"/>
          </p15:clr>
        </p15:guide>
        <p15:guide id="6" orient="horz" pos="2206" userDrawn="1">
          <p15:clr>
            <a:srgbClr val="65CEFF"/>
          </p15:clr>
        </p15:guide>
        <p15:guide id="7" orient="horz" pos="2343"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1538"/>
            <a:ext cx="1080000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en-US" dirty="0"/>
              <a:t>Click to edit Master title style</a:t>
            </a:r>
          </a:p>
        </p:txBody>
      </p:sp>
      <p:sp>
        <p:nvSpPr>
          <p:cNvPr id="2" name="Footer Placeholder">
            <a:extLst>
              <a:ext uri="{FF2B5EF4-FFF2-40B4-BE49-F238E27FC236}">
                <a16:creationId xmlns:a16="http://schemas.microsoft.com/office/drawing/2014/main" id="{39F9E844-3827-4B6C-9CB5-13C9A70DCD4D}"/>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D52C2AF7-8539-453F-BD56-35B696DB2073}"/>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71878887"/>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lang="en-US" sz="8000" b="1" kern="1200" dirty="0">
                <a:solidFill>
                  <a:schemeClr val="bg1"/>
                </a:solidFill>
                <a:latin typeface="+mj-lt"/>
                <a:ea typeface="+mj-ea"/>
                <a:cs typeface="+mj-cs"/>
              </a:defRPr>
            </a:lvl1pPr>
          </a:lstStyle>
          <a:p>
            <a:r>
              <a:rPr lang="en-US" dirty="0"/>
              <a:t>Agenda</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sz="1800" b="1">
                <a:solidFill>
                  <a:schemeClr val="bg1"/>
                </a:solidFill>
              </a:defRPr>
            </a:lvl1pPr>
            <a:lvl2pPr marL="0" indent="0" algn="l">
              <a:spcBef>
                <a:spcPts val="600"/>
              </a:spcBef>
              <a:spcAft>
                <a:spcPts val="0"/>
              </a:spcAft>
              <a:buFontTx/>
              <a:buNone/>
              <a:defRPr sz="1400" b="1">
                <a:solidFill>
                  <a:schemeClr val="bg1"/>
                </a:solidFill>
              </a:defRPr>
            </a:lvl2pPr>
            <a:lvl3pPr marL="180000" indent="-180000" algn="l">
              <a:spcAft>
                <a:spcPts val="0"/>
              </a:spcAft>
              <a:buFontTx/>
              <a:buNone/>
              <a:defRPr sz="1400" b="0"/>
            </a:lvl3pPr>
            <a:lvl4pPr marL="360000" indent="-180000" algn="l">
              <a:spcAft>
                <a:spcPts val="0"/>
              </a:spcAft>
              <a:buFontTx/>
              <a:buNone/>
              <a:defRPr sz="1400"/>
            </a:lvl4pPr>
            <a:lvl5pPr marL="360000" indent="-180000" algn="l">
              <a:spcAft>
                <a:spcPts val="0"/>
              </a:spcAft>
              <a:buFontTx/>
              <a:buNone/>
              <a:defRPr sz="1400" b="1"/>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lvl="0"/>
            <a:r>
              <a:rPr lang="en-US" dirty="0"/>
              <a:t>Click to edit the agenda</a:t>
            </a:r>
            <a:br>
              <a:rPr lang="en-US" dirty="0"/>
            </a:br>
            <a:r>
              <a:rPr lang="en-US" dirty="0"/>
              <a:t>Item 2</a:t>
            </a:r>
          </a:p>
          <a:p>
            <a:pPr lvl="0"/>
            <a:r>
              <a:rPr lang="en-US" dirty="0"/>
              <a:t>Item 3</a:t>
            </a:r>
          </a:p>
          <a:p>
            <a:pPr lvl="1"/>
            <a:endParaRPr lang="en-US" dirty="0"/>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2024-10-28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11" name="Siemens Logo">
            <a:extLst>
              <a:ext uri="{FF2B5EF4-FFF2-40B4-BE49-F238E27FC236}">
                <a16:creationId xmlns:a16="http://schemas.microsoft.com/office/drawing/2014/main" id="{ECEAA6E3-1B84-5F4F-AA15-65CC04A1F3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4472" y="6419088"/>
            <a:ext cx="1152144" cy="183191"/>
          </a:xfrm>
          <a:prstGeom prst="rect">
            <a:avLst/>
          </a:prstGeom>
        </p:spPr>
      </p:pic>
    </p:spTree>
    <p:extLst>
      <p:ext uri="{BB962C8B-B14F-4D97-AF65-F5344CB8AC3E}">
        <p14:creationId xmlns:p14="http://schemas.microsoft.com/office/powerpoint/2010/main" val="25563948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sz="8000">
                <a:solidFill>
                  <a:schemeClr val="bg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lang="en-US" sz="1600" b="1" kern="1200" dirty="0">
                <a:solidFill>
                  <a:schemeClr val="bg1"/>
                </a:solidFill>
                <a:latin typeface="+mn-lt"/>
                <a:ea typeface="+mn-ea"/>
                <a:cs typeface="+mn-cs"/>
              </a:defRPr>
            </a:lvl1pPr>
            <a:lvl2pPr marL="0" indent="0" algn="l">
              <a:spcBef>
                <a:spcPts val="600"/>
              </a:spcBef>
              <a:spcAft>
                <a:spcPts val="0"/>
              </a:spcAft>
              <a:buFont typeface="Arial" panose="020B0604020202020204" pitchFamily="34" charset="0"/>
              <a:buNone/>
              <a:defRPr sz="1600" b="1">
                <a:solidFill>
                  <a:schemeClr val="bg1"/>
                </a:solidFill>
              </a:defRPr>
            </a:lvl2pPr>
            <a:lvl3pPr marL="180000" indent="-180000" algn="l">
              <a:spcAft>
                <a:spcPts val="0"/>
              </a:spcAft>
              <a:buFontTx/>
              <a:buNone/>
              <a:defRPr sz="1600" b="0">
                <a:solidFill>
                  <a:schemeClr val="bg1"/>
                </a:solidFill>
              </a:defRPr>
            </a:lvl3pPr>
            <a:lvl4pPr marL="360000" indent="-180000" algn="l">
              <a:spcAft>
                <a:spcPts val="0"/>
              </a:spcAft>
              <a:buFontTx/>
              <a:buNone/>
              <a:defRPr sz="1400">
                <a:solidFill>
                  <a:schemeClr val="bg1"/>
                </a:solidFill>
              </a:defRPr>
            </a:lvl4pPr>
            <a:lvl5pPr marL="360000" indent="-180000" algn="l">
              <a:spcAft>
                <a:spcPts val="0"/>
              </a:spcAft>
              <a:buFontTx/>
              <a:buNone/>
              <a:defRPr sz="1400" b="1">
                <a:solidFill>
                  <a:schemeClr val="bg1"/>
                </a:solidFill>
              </a:defRPr>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marL="0" lvl="1" indent="0" algn="l" defTabSz="914400" rtl="0" eaLnBrk="1" latinLnBrk="0" hangingPunct="1">
              <a:lnSpc>
                <a:spcPct val="110000"/>
              </a:lnSpc>
              <a:spcBef>
                <a:spcPts val="600"/>
              </a:spcBef>
              <a:spcAft>
                <a:spcPts val="0"/>
              </a:spcAft>
              <a:buClr>
                <a:schemeClr val="accent1"/>
              </a:buClr>
              <a:buFont typeface="Arial" panose="020B0604020202020204" pitchFamily="34" charset="0"/>
              <a:buNone/>
            </a:pPr>
            <a:r>
              <a:rPr lang="en-US" dirty="0"/>
              <a:t>Click to edit the contact</a:t>
            </a:r>
          </a:p>
          <a:p>
            <a:pPr lvl="1"/>
            <a:r>
              <a:rPr lang="en-US" dirty="0"/>
              <a:t>Name</a:t>
            </a:r>
          </a:p>
          <a:p>
            <a:pPr lvl="2"/>
            <a:r>
              <a:rPr lang="en-US" dirty="0"/>
              <a:t>Department</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2024-10-28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CAF3A8F5-231C-C244-A601-14611686B1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5188" y="6419088"/>
            <a:ext cx="1152000" cy="183168"/>
          </a:xfrm>
          <a:prstGeom prst="rect">
            <a:avLst/>
          </a:prstGeom>
        </p:spPr>
      </p:pic>
    </p:spTree>
    <p:extLst>
      <p:ext uri="{BB962C8B-B14F-4D97-AF65-F5344CB8AC3E}">
        <p14:creationId xmlns:p14="http://schemas.microsoft.com/office/powerpoint/2010/main" val="41007990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031030"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E519D384-FA09-4D60-95A8-589F157A93F4}"/>
              </a:ext>
            </a:extLst>
          </p:cNvPr>
          <p:cNvSpPr>
            <a:spLocks noGrp="1" noRot="1" noMove="1" noResize="1" noEditPoints="1" noAdjustHandles="1" noChangeArrowheads="1" noChangeShapeType="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031030"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ep Blue - One object (large)">
    <p:bg>
      <p:bgRef idx="1001">
        <a:schemeClr val="bg2"/>
      </p:bgRef>
    </p:bg>
    <p:spTree>
      <p:nvGrpSpPr>
        <p:cNvPr id="1" name=""/>
        <p:cNvGrpSpPr/>
        <p:nvPr/>
      </p:nvGrpSpPr>
      <p:grpSpPr>
        <a:xfrm>
          <a:off x="0" y="0"/>
          <a:ext cx="0" cy="0"/>
          <a:chOff x="0" y="0"/>
          <a:chExt cx="0" cy="0"/>
        </a:xfrm>
      </p:grpSpPr>
      <p:sp>
        <p:nvSpPr>
          <p:cNvPr id="2" name="Title" descr="Slide headline">
            <a:extLst>
              <a:ext uri="{FF2B5EF4-FFF2-40B4-BE49-F238E27FC236}">
                <a16:creationId xmlns:a16="http://schemas.microsoft.com/office/drawing/2014/main" id="{5CDB9E4A-37E0-45B2-BC93-C2EC503FB8F7}"/>
              </a:ext>
            </a:extLst>
          </p:cNvPr>
          <p:cNvSpPr>
            <a:spLocks noGrp="1"/>
          </p:cNvSpPr>
          <p:nvPr>
            <p:ph type="title"/>
          </p:nvPr>
        </p:nvSpPr>
        <p:spPr bwMode="black"/>
        <p:txBody>
          <a:bodyPr/>
          <a:lstStyle>
            <a:lvl1pPr>
              <a:defRPr>
                <a:solidFill>
                  <a:schemeClr val="tx1"/>
                </a:solidFill>
              </a:defRPr>
            </a:lvl1pPr>
          </a:lstStyle>
          <a:p>
            <a:r>
              <a:rPr lang="en-US"/>
              <a:t>Click to edit Master title style</a:t>
            </a:r>
          </a:p>
        </p:txBody>
      </p:sp>
      <p:pic>
        <p:nvPicPr>
          <p:cNvPr id="7" name="Siemens Logo" descr="Siemens logo">
            <a:extLst>
              <a:ext uri="{FF2B5EF4-FFF2-40B4-BE49-F238E27FC236}">
                <a16:creationId xmlns:a16="http://schemas.microsoft.com/office/drawing/2014/main" id="{863976F1-B9C2-4217-A36A-7F1DCFF6EE2A}"/>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635188" y="6418800"/>
            <a:ext cx="1152000" cy="183168"/>
          </a:xfrm>
          <a:prstGeom prst="rect">
            <a:avLst/>
          </a:prstGeom>
        </p:spPr>
      </p:pic>
      <p:sp>
        <p:nvSpPr>
          <p:cNvPr id="5" name="Footer Placeholder" descr="Footer with copyright, author and department information, and date">
            <a:extLst>
              <a:ext uri="{FF2B5EF4-FFF2-40B4-BE49-F238E27FC236}">
                <a16:creationId xmlns:a16="http://schemas.microsoft.com/office/drawing/2014/main" id="{16495290-0795-4AB1-8AEA-2BB786783622}"/>
              </a:ext>
            </a:extLst>
          </p:cNvPr>
          <p:cNvSpPr>
            <a:spLocks noGrp="1"/>
          </p:cNvSpPr>
          <p:nvPr>
            <p:ph type="ftr" sz="quarter" idx="10"/>
          </p:nvPr>
        </p:nvSpPr>
        <p:spPr bwMode="black"/>
        <p:txBody>
          <a:bodyPr/>
          <a:lstStyle/>
          <a:p>
            <a:pPr>
              <a:lnSpc>
                <a:spcPct val="100000"/>
              </a:lnSpc>
            </a:pPr>
            <a:r>
              <a:rPr lang="en-US"/>
              <a:t>Restricted | © Siemens 2024-10-28 | Siemens Digital Industries Software | Where today meets tomorrow.</a:t>
            </a:r>
          </a:p>
        </p:txBody>
      </p:sp>
      <p:sp>
        <p:nvSpPr>
          <p:cNvPr id="6" name="Slide Number Placeholder">
            <a:extLst>
              <a:ext uri="{FF2B5EF4-FFF2-40B4-BE49-F238E27FC236}">
                <a16:creationId xmlns:a16="http://schemas.microsoft.com/office/drawing/2014/main" id="{E8FC1C65-873A-4B8F-BB57-51EEBC35A1A9}"/>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a:t>Page </a:t>
            </a:r>
            <a:fld id="{15EBE321-CBB1-4E91-BD14-37C8D44326FB}" type="slidenum">
              <a:rPr lang="en-US" smtClean="0"/>
              <a:pPr/>
              <a:t>‹#›</a:t>
            </a:fld>
            <a:endParaRPr lang="en-US"/>
          </a:p>
        </p:txBody>
      </p:sp>
      <p:sp>
        <p:nvSpPr>
          <p:cNvPr id="3" name="Copy" descr="Content text frame">
            <a:extLst>
              <a:ext uri="{FF2B5EF4-FFF2-40B4-BE49-F238E27FC236}">
                <a16:creationId xmlns:a16="http://schemas.microsoft.com/office/drawing/2014/main" id="{CB34E9C2-B382-11DB-4F03-A9462A57F449}"/>
              </a:ext>
            </a:extLst>
          </p:cNvPr>
          <p:cNvSpPr>
            <a:spLocks noGrp="1"/>
          </p:cNvSpPr>
          <p:nvPr>
            <p:ph idx="1"/>
          </p:nvPr>
        </p:nvSpPr>
        <p:spPr bwMode="black">
          <a:xfrm>
            <a:off x="411162" y="1414800"/>
            <a:ext cx="11376026" cy="4752000"/>
          </a:xfrm>
          <a:prstGeom prst="rect">
            <a:avLst/>
          </a:prstGeom>
        </p:spPr>
        <p:txBody>
          <a:bodyPr>
            <a:noAutofit/>
          </a:bodyPr>
          <a:lstStyle>
            <a:lvl1pPr>
              <a:buClr>
                <a:schemeClr val="tx1"/>
              </a:buClr>
              <a:defRPr/>
            </a:lvl1pPr>
            <a:lvl2pPr marL="0" indent="0">
              <a:buClr>
                <a:schemeClr val="tx1"/>
              </a:buClr>
              <a:buNone/>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062230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3705">
          <p15:clr>
            <a:srgbClr val="65CEFF"/>
          </p15:clr>
        </p15:guide>
        <p15:guide id="5" pos="3978">
          <p15:clr>
            <a:srgbClr val="65CEFF"/>
          </p15:clr>
        </p15:guide>
        <p15:guide id="7" pos="4975">
          <p15:clr>
            <a:srgbClr val="65CEFF"/>
          </p15:clr>
        </p15:guide>
        <p15:guide id="8" pos="5157">
          <p15:clr>
            <a:srgbClr val="65CEFF"/>
          </p15:clr>
        </p15:guide>
        <p15:guide id="9" pos="6472">
          <p15:clr>
            <a:srgbClr val="65CEFF"/>
          </p15:clr>
        </p15:guide>
        <p15:guide id="10" pos="7425">
          <p15:clr>
            <a:srgbClr val="65CEFF"/>
          </p15:clr>
        </p15:guide>
        <p15:guide id="11" orient="horz" pos="302">
          <p15:clr>
            <a:srgbClr val="65CEFF"/>
          </p15:clr>
        </p15:guide>
        <p15:guide id="12" orient="horz" pos="664">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Deep Blue 80pt">
    <p:bg>
      <p:bgRef idx="1001">
        <a:schemeClr val="bg2"/>
      </p:bgRef>
    </p:bg>
    <p:spTree>
      <p:nvGrpSpPr>
        <p:cNvPr id="1" name=""/>
        <p:cNvGrpSpPr/>
        <p:nvPr/>
      </p:nvGrpSpPr>
      <p:grpSpPr>
        <a:xfrm>
          <a:off x="0" y="0"/>
          <a:ext cx="0" cy="0"/>
          <a:chOff x="0" y="0"/>
          <a:chExt cx="0" cy="0"/>
        </a:xfrm>
      </p:grpSpPr>
      <p:pic>
        <p:nvPicPr>
          <p:cNvPr id="6" name="Cognisphere">
            <a:extLst>
              <a:ext uri="{FF2B5EF4-FFF2-40B4-BE49-F238E27FC236}">
                <a16:creationId xmlns:a16="http://schemas.microsoft.com/office/drawing/2014/main" id="{591CD5A4-BDEB-4734-8FA5-5C3B4A08A49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714"/>
            <a:ext cx="12192000" cy="6854572"/>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262505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Deep Blue 40pt">
    <p:bg>
      <p:bgRef idx="1001">
        <a:schemeClr val="bg2"/>
      </p:bgRef>
    </p:bg>
    <p:spTree>
      <p:nvGrpSpPr>
        <p:cNvPr id="1" name=""/>
        <p:cNvGrpSpPr/>
        <p:nvPr/>
      </p:nvGrpSpPr>
      <p:grpSpPr>
        <a:xfrm>
          <a:off x="0" y="0"/>
          <a:ext cx="0" cy="0"/>
          <a:chOff x="0" y="0"/>
          <a:chExt cx="0" cy="0"/>
        </a:xfrm>
      </p:grpSpPr>
      <p:pic>
        <p:nvPicPr>
          <p:cNvPr id="7" name="Cognisphere" descr="A picture containing light, star&#10;&#10;Description automatically generated">
            <a:extLst>
              <a:ext uri="{FF2B5EF4-FFF2-40B4-BE49-F238E27FC236}">
                <a16:creationId xmlns:a16="http://schemas.microsoft.com/office/drawing/2014/main" id="{AA220E05-4C1E-4F58-BFC0-57C07A95F7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249615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icture light 48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9" name="Siemens Logo">
            <a:extLst>
              <a:ext uri="{FF2B5EF4-FFF2-40B4-BE49-F238E27FC236}">
                <a16:creationId xmlns:a16="http://schemas.microsoft.com/office/drawing/2014/main" id="{46D369A7-07BD-4B91-9E53-807AAAF0C30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9126653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picture light 40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9" name="Siemens Logo">
            <a:extLst>
              <a:ext uri="{FF2B5EF4-FFF2-40B4-BE49-F238E27FC236}">
                <a16:creationId xmlns:a16="http://schemas.microsoft.com/office/drawing/2014/main" id="{DC2D4109-C5C2-42BB-B5A0-2F6793388E2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4848920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Deep Blue 40pt">
    <p:bg>
      <p:bgRef idx="1001">
        <a:schemeClr val="bg2"/>
      </p:bgRef>
    </p:bg>
    <p:spTree>
      <p:nvGrpSpPr>
        <p:cNvPr id="1" name=""/>
        <p:cNvGrpSpPr/>
        <p:nvPr/>
      </p:nvGrpSpPr>
      <p:grpSpPr>
        <a:xfrm>
          <a:off x="0" y="0"/>
          <a:ext cx="0" cy="0"/>
          <a:chOff x="0" y="0"/>
          <a:chExt cx="0" cy="0"/>
        </a:xfrm>
      </p:grpSpPr>
      <p:pic>
        <p:nvPicPr>
          <p:cNvPr id="7" name="Cognisphere" descr="A picture containing light, star&#10;&#10;Description automatically generated">
            <a:extLst>
              <a:ext uri="{FF2B5EF4-FFF2-40B4-BE49-F238E27FC236}">
                <a16:creationId xmlns:a16="http://schemas.microsoft.com/office/drawing/2014/main" id="{AA220E05-4C1E-4F58-BFC0-57C07A95F7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249615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icture light 36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9" name="Siemens Logo">
            <a:extLst>
              <a:ext uri="{FF2B5EF4-FFF2-40B4-BE49-F238E27FC236}">
                <a16:creationId xmlns:a16="http://schemas.microsoft.com/office/drawing/2014/main" id="{298AE3DB-A74B-4AD6-A37C-FBCFB647B93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1906047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ter title light 8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4FC1DCA2-253A-4E87-91E4-D402488C8D7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4551110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title light 6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1"/>
            <a:ext cx="9288000" cy="1622623"/>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5" name="Footer Placeholder">
            <a:extLst>
              <a:ext uri="{FF2B5EF4-FFF2-40B4-BE49-F238E27FC236}">
                <a16:creationId xmlns:a16="http://schemas.microsoft.com/office/drawing/2014/main" id="{21031E7D-E514-484A-9CCD-52A9C2222261}"/>
              </a:ext>
            </a:extLst>
          </p:cNvPr>
          <p:cNvSpPr>
            <a:spLocks noGrp="1"/>
          </p:cNvSpPr>
          <p:nvPr>
            <p:ph type="ftr" sz="quarter" idx="10"/>
          </p:nvPr>
        </p:nvSpPr>
        <p:spPr>
          <a:xfrm>
            <a:off x="1059160" y="6310800"/>
            <a:ext cx="8640003" cy="547200"/>
          </a:xfrm>
        </p:spPr>
        <p:txBody>
          <a:body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447F428C-5AA7-413C-A721-B7AADDF8B42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3543E2CC-A901-4194-A712-51CE520302B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9439022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399" y="1414463"/>
            <a:ext cx="11370437"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8680367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dirty="0"/>
              <a:t>Click to edit Master title style</a:t>
            </a:r>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43002918"/>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4"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1219200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Full size picture</a:t>
            </a:r>
          </a:p>
        </p:txBody>
      </p:sp>
      <p:sp>
        <p:nvSpPr>
          <p:cNvPr id="2" name="Title">
            <a:extLst>
              <a:ext uri="{FF2B5EF4-FFF2-40B4-BE49-F238E27FC236}">
                <a16:creationId xmlns:a16="http://schemas.microsoft.com/office/drawing/2014/main" id="{3F142F7C-7BE3-40CB-8C53-6F7533073558}"/>
              </a:ext>
            </a:extLst>
          </p:cNvPr>
          <p:cNvSpPr>
            <a:spLocks noGrp="1"/>
          </p:cNvSpPr>
          <p:nvPr>
            <p:ph type="title" hasCustomPrompt="1"/>
          </p:nvPr>
        </p:nvSpPr>
        <p:spPr>
          <a:xfrm>
            <a:off x="1022400" y="1054100"/>
            <a:ext cx="9252000" cy="1491868"/>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009199822"/>
      </p:ext>
    </p:extLst>
  </p:cSld>
  <p:clrMapOvr>
    <a:masterClrMapping/>
  </p:clrMapOvr>
  <p:extLst>
    <p:ext uri="{DCECCB84-F9BA-43D5-87BE-67443E8EF086}">
      <p15:sldGuideLst xmlns:p15="http://schemas.microsoft.com/office/powerpoint/2012/main">
        <p15:guide id="1" pos="259" userDrawn="1">
          <p15:clr>
            <a:srgbClr val="65CEFF"/>
          </p15:clr>
        </p15:guide>
        <p15:guide id="9" pos="6472" userDrawn="1">
          <p15:clr>
            <a:srgbClr val="65CEFF"/>
          </p15:clr>
        </p15:guide>
        <p15:guide id="10" pos="7425" userDrawn="1">
          <p15:clr>
            <a:srgbClr val="65CEFF"/>
          </p15:clr>
        </p15:guide>
        <p15:guide id="12" orient="horz" pos="664"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0"/>
            <a:ext cx="6156275" cy="2215991"/>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0" y="1054100"/>
            <a:ext cx="3744000" cy="5113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14279886"/>
      </p:ext>
    </p:extLst>
  </p:cSld>
  <p:clrMapOvr>
    <a:masterClrMapping/>
  </p:clrMapOvr>
  <p:extLst>
    <p:ext uri="{DCECCB84-F9BA-43D5-87BE-67443E8EF086}">
      <p15:sldGuideLst xmlns:p15="http://schemas.microsoft.com/office/powerpoint/2012/main">
        <p15:guide id="1" pos="259" userDrawn="1">
          <p15:clr>
            <a:srgbClr val="65CEFF"/>
          </p15:clr>
        </p15:guide>
        <p15:guide id="2" pos="4522" userDrawn="1">
          <p15:clr>
            <a:srgbClr val="65CEFF"/>
          </p15:clr>
        </p15:guide>
        <p15:guide id="3" pos="4794" userDrawn="1">
          <p15:clr>
            <a:srgbClr val="65CEFF"/>
          </p15:clr>
        </p15:guide>
        <p15:guide id="4" pos="5066" userDrawn="1">
          <p15:clr>
            <a:srgbClr val="65CEFF"/>
          </p15:clr>
        </p15:guide>
        <p15:guide id="5" pos="6472" userDrawn="1">
          <p15:clr>
            <a:srgbClr val="65CEFF"/>
          </p15:clr>
        </p15:guide>
        <p15:guide id="6" pos="7425" userDrawn="1">
          <p15:clr>
            <a:srgbClr val="65CEFF"/>
          </p15:clr>
        </p15:guide>
        <p15:guide id="7" orient="horz" pos="302" userDrawn="1">
          <p15:clr>
            <a:srgbClr val="65CEFF"/>
          </p15:clr>
        </p15:guide>
        <p15:guide id="8" orient="horz" pos="664" userDrawn="1">
          <p15:clr>
            <a:srgbClr val="65CEFF"/>
          </p15:clr>
        </p15:guide>
        <p15:guide id="9" orient="horz" pos="891" userDrawn="1">
          <p15:clr>
            <a:srgbClr val="65CEFF"/>
          </p15:clr>
        </p15:guide>
        <p15:guide id="10" orient="horz" pos="3658" userDrawn="1">
          <p15:clr>
            <a:srgbClr val="65CEFF"/>
          </p15:clr>
        </p15:guide>
        <p15:guide id="11" orient="horz" pos="3885" userDrawn="1">
          <p15:clr>
            <a:srgbClr val="65CEFF"/>
          </p15:clr>
        </p15:guide>
        <p15:guide id="12" orient="horz" pos="4157" userDrawn="1">
          <p15:clr>
            <a:srgbClr val="65CE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719931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ne object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3760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7367E6C0-4D2C-4C5F-86D8-A2CFF0EB3D6A}"/>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6F746812-65E3-4C09-AC38-B0CFE93C8A9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907654598"/>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302" userDrawn="1">
          <p15:clr>
            <a:srgbClr val="65CEFF"/>
          </p15:clr>
        </p15:guide>
        <p15:guide id="5" orient="horz" pos="664" userDrawn="1">
          <p15:clr>
            <a:srgbClr val="65CEFF"/>
          </p15:clr>
        </p15:guide>
        <p15:guide id="6" orient="horz" pos="891" userDrawn="1">
          <p15:clr>
            <a:srgbClr val="65CEFF"/>
          </p15:clr>
        </p15:guide>
        <p15:guide id="7" orient="horz" pos="3658" userDrawn="1">
          <p15:clr>
            <a:srgbClr val="65CEFF"/>
          </p15:clr>
        </p15:guide>
        <p15:guide id="8" orient="horz" pos="3885" userDrawn="1">
          <p15:clr>
            <a:srgbClr val="65CEFF"/>
          </p15:clr>
        </p15:guide>
        <p15:guide id="9" orient="horz" pos="4157" userDrawn="1">
          <p15:clr>
            <a:srgbClr val="65CE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951439580"/>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icture light 48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r>
              <a:rPr lang="en-US"/>
              <a:t>Restricted | © Siemens 2024-10-28 | Siemens Digital Industries Software | Where today meets tomorrow.</a:t>
            </a:r>
            <a:endParaRPr lang="en-US" dirty="0"/>
          </a:p>
        </p:txBody>
      </p:sp>
      <p:pic>
        <p:nvPicPr>
          <p:cNvPr id="9" name="Siemens Logo">
            <a:extLst>
              <a:ext uri="{FF2B5EF4-FFF2-40B4-BE49-F238E27FC236}">
                <a16:creationId xmlns:a16="http://schemas.microsoft.com/office/drawing/2014/main" id="{46D369A7-07BD-4B91-9E53-807AAAF0C30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9126653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48910675"/>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5"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503860774"/>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2206" userDrawn="1">
          <p15:clr>
            <a:srgbClr val="65CEFF"/>
          </p15:clr>
        </p15:guide>
        <p15:guide id="10" orient="horz" pos="2343"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1" y="1414800"/>
            <a:ext cx="7199313" cy="4752000"/>
          </a:xfrm>
          <a:solidFill>
            <a:schemeClr val="bg2"/>
          </a:solidFill>
        </p:spPr>
        <p:txBody>
          <a:bodyPr>
            <a:noAutofit/>
          </a:bodyPr>
          <a:lstStyle/>
          <a:p>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8848882"/>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5066"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cess flow">
    <p:bg>
      <p:bgPr>
        <a:solidFill>
          <a:schemeClr val="tx1"/>
        </a:solidFill>
        <a:effectLst/>
      </p:bgPr>
    </p:bg>
    <p:spTree>
      <p:nvGrpSpPr>
        <p:cNvPr id="1" name=""/>
        <p:cNvGrpSpPr/>
        <p:nvPr/>
      </p:nvGrpSpPr>
      <p:grpSpPr>
        <a:xfrm>
          <a:off x="0" y="0"/>
          <a:ext cx="0" cy="0"/>
          <a:chOff x="0" y="0"/>
          <a:chExt cx="0" cy="0"/>
        </a:xfrm>
      </p:grpSpPr>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py 3">
            <a:extLst>
              <a:ext uri="{FF2B5EF4-FFF2-40B4-BE49-F238E27FC236}">
                <a16:creationId xmlns:a16="http://schemas.microsoft.com/office/drawing/2014/main" id="{E840DCCC-8E77-40B8-B94B-A4D3A4D77826}"/>
              </a:ext>
            </a:extLst>
          </p:cNvPr>
          <p:cNvSpPr>
            <a:spLocks noGrp="1"/>
          </p:cNvSpPr>
          <p:nvPr>
            <p:ph idx="12"/>
          </p:nvPr>
        </p:nvSpPr>
        <p:spPr>
          <a:xfrm>
            <a:off x="8187189" y="1414462"/>
            <a:ext cx="3600000" cy="4392000"/>
          </a:xfrm>
          <a:prstGeom prst="rect">
            <a:avLst/>
          </a:prstGeom>
          <a:ln w="19050">
            <a:solidFill>
              <a:schemeClr val="accent2"/>
            </a:solidFill>
          </a:ln>
        </p:spPr>
        <p:txBody>
          <a:bodyPr vert="horz" lIns="216000" tIns="144000" rIns="216000" bIns="144000" rtlCol="0">
            <a:noAutofit/>
          </a:bodyPr>
          <a:lstStyle>
            <a:lvl1pPr>
              <a:defRPr lang="en-US" dirty="0">
                <a:ln>
                  <a:noFill/>
                </a:ln>
                <a:solidFill>
                  <a:schemeClr val="bg1"/>
                </a:solidFill>
              </a:defRPr>
            </a:lvl1pPr>
            <a:lvl2pPr>
              <a:buClr>
                <a:schemeClr val="accent1"/>
              </a:buClr>
              <a:defRPr lang="en-US" dirty="0">
                <a:ln>
                  <a:noFill/>
                </a:ln>
                <a:solidFill>
                  <a:schemeClr val="bg1"/>
                </a:solidFill>
              </a:defRPr>
            </a:lvl2pPr>
            <a:lvl3pPr>
              <a:buClr>
                <a:schemeClr val="accent1"/>
              </a:buClr>
              <a:defRPr lang="en-US" dirty="0">
                <a:ln>
                  <a:noFill/>
                </a:ln>
                <a:solidFill>
                  <a:schemeClr val="bg1"/>
                </a:solidFill>
              </a:defRPr>
            </a:lvl3pPr>
            <a:lvl4pPr>
              <a:buClr>
                <a:schemeClr val="accent1"/>
              </a:buClr>
              <a:defRPr lang="en-US" dirty="0">
                <a:ln>
                  <a:noFill/>
                </a:ln>
                <a:solidFill>
                  <a:schemeClr val="bg1"/>
                </a:solidFill>
              </a:defRPr>
            </a:lvl4pPr>
            <a:lvl5pPr>
              <a:buClr>
                <a:schemeClr val="accent1"/>
              </a:buClr>
              <a:defRPr lang="en-US" dirty="0">
                <a:ln>
                  <a:noFill/>
                </a:ln>
                <a:solidFill>
                  <a:schemeClr val="bg1"/>
                </a:solidFill>
              </a:defRPr>
            </a:lvl5pPr>
            <a:lvl6pPr>
              <a:buClr>
                <a:schemeClr val="accent1"/>
              </a:buClr>
              <a:defRPr lang="en-US" dirty="0">
                <a:ln>
                  <a:noFill/>
                </a:ln>
                <a:solidFill>
                  <a:schemeClr val="bg1"/>
                </a:solidFill>
              </a:defRPr>
            </a:lvl6pPr>
            <a:lvl7pPr>
              <a:buClr>
                <a:schemeClr val="accent1"/>
              </a:buClr>
              <a:defRPr lang="en-US" dirty="0">
                <a:ln>
                  <a:noFill/>
                </a:ln>
                <a:solidFill>
                  <a:schemeClr val="bg1"/>
                </a:solidFill>
              </a:defRPr>
            </a:lvl7pPr>
            <a:lvl8pPr>
              <a:buClr>
                <a:schemeClr val="accent1"/>
              </a:buClr>
              <a:defRPr lang="en-US" dirty="0">
                <a:ln>
                  <a:noFill/>
                </a:ln>
                <a:solidFill>
                  <a:schemeClr val="bg1"/>
                </a:solidFill>
              </a:defRPr>
            </a:lvl8pPr>
            <a:lvl9pPr>
              <a:buClr>
                <a:schemeClr val="accent1"/>
              </a:buClr>
              <a:defRPr lang="en-US" dirty="0">
                <a:ln>
                  <a:noFill/>
                </a:ln>
                <a:solidFill>
                  <a:schemeClr val="bg1"/>
                </a:solidFill>
              </a:defRPr>
            </a:lvl9pPr>
          </a:lstStyle>
          <a:p>
            <a:pPr lvl="0"/>
            <a:r>
              <a:rPr lang="en-US" dirty="0"/>
              <a:t>Click to edit Master text styles</a:t>
            </a:r>
          </a:p>
          <a:p>
            <a:pPr lvl="1">
              <a:buClr>
                <a:srgbClr val="00FFB9"/>
              </a:buClr>
            </a:pPr>
            <a:r>
              <a:rPr lang="en-US" dirty="0"/>
              <a:t>Second level</a:t>
            </a:r>
          </a:p>
          <a:p>
            <a:pPr lvl="2">
              <a:buClr>
                <a:srgbClr val="00FFB9"/>
              </a:buClr>
            </a:pPr>
            <a:r>
              <a:rPr lang="en-US" dirty="0"/>
              <a:t>Third level</a:t>
            </a:r>
          </a:p>
          <a:p>
            <a:pPr lvl="3">
              <a:buClr>
                <a:srgbClr val="00FFB9"/>
              </a:buClr>
            </a:pPr>
            <a:r>
              <a:rPr lang="en-US" dirty="0"/>
              <a:t>Fourth level</a:t>
            </a:r>
          </a:p>
          <a:p>
            <a:pPr lvl="4">
              <a:buClr>
                <a:srgbClr val="00FFB9"/>
              </a:buClr>
            </a:pPr>
            <a:r>
              <a:rPr lang="en-US" dirty="0"/>
              <a:t>Fifth level</a:t>
            </a:r>
          </a:p>
          <a:p>
            <a:pPr lvl="5">
              <a:buClr>
                <a:srgbClr val="00FFB9"/>
              </a:buClr>
            </a:pPr>
            <a:r>
              <a:rPr lang="en-US" dirty="0"/>
              <a:t>Sixth level</a:t>
            </a:r>
          </a:p>
          <a:p>
            <a:pPr lvl="6">
              <a:buClr>
                <a:srgbClr val="00FFB9"/>
              </a:buClr>
            </a:pPr>
            <a:r>
              <a:rPr lang="en-US" dirty="0"/>
              <a:t>Seventh level</a:t>
            </a:r>
          </a:p>
          <a:p>
            <a:pPr lvl="7">
              <a:buClr>
                <a:srgbClr val="00FFB9"/>
              </a:buClr>
            </a:pPr>
            <a:r>
              <a:rPr lang="en-US" dirty="0"/>
              <a:t>Eighth level</a:t>
            </a:r>
          </a:p>
          <a:p>
            <a:pPr lvl="8">
              <a:buClr>
                <a:srgbClr val="00FFB9"/>
              </a:buClr>
            </a:pPr>
            <a:r>
              <a:rPr lang="en-US" dirty="0"/>
              <a:t>Ninth level</a:t>
            </a:r>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lvl1pPr>
              <a:defRPr>
                <a:solidFill>
                  <a:schemeClr val="bg1"/>
                </a:solidFill>
              </a:defRPr>
            </a:lvl1pPr>
          </a:lstStyle>
          <a:p>
            <a:r>
              <a:rPr lang="en-US"/>
              <a:t>Restricted | © Siemens 2024-10-28 | Siemens Digital Industries Software | Where today meets tomorrow.</a:t>
            </a:r>
            <a:endParaRPr lang="en-US" dirty="0">
              <a:solidFill>
                <a:schemeClr val="bg1"/>
              </a:solidFill>
            </a:endParaRPr>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Title">
            <a:extLst>
              <a:ext uri="{FF2B5EF4-FFF2-40B4-BE49-F238E27FC236}">
                <a16:creationId xmlns:a16="http://schemas.microsoft.com/office/drawing/2014/main" id="{9ADC0F91-444B-0C47-804B-CA575449F4F7}"/>
              </a:ext>
            </a:extLst>
          </p:cNvPr>
          <p:cNvSpPr>
            <a:spLocks noGrp="1"/>
          </p:cNvSpPr>
          <p:nvPr>
            <p:ph type="title"/>
          </p:nvPr>
        </p:nvSpPr>
        <p:spPr>
          <a:xfrm>
            <a:off x="410400" y="478800"/>
            <a:ext cx="9863997" cy="576000"/>
          </a:xfrm>
        </p:spPr>
        <p:txBody>
          <a:bodyPr/>
          <a:lstStyle>
            <a:lvl1pPr>
              <a:defRPr>
                <a:solidFill>
                  <a:schemeClr val="accent1"/>
                </a:solidFill>
              </a:defRPr>
            </a:lvl1pPr>
          </a:lstStyle>
          <a:p>
            <a:r>
              <a:rPr lang="en-US" dirty="0"/>
              <a:t>Click to edit Master title style</a:t>
            </a:r>
          </a:p>
        </p:txBody>
      </p:sp>
      <p:pic>
        <p:nvPicPr>
          <p:cNvPr id="13" name="Siemens Logo">
            <a:extLst>
              <a:ext uri="{FF2B5EF4-FFF2-40B4-BE49-F238E27FC236}">
                <a16:creationId xmlns:a16="http://schemas.microsoft.com/office/drawing/2014/main" id="{FC186129-E58C-8C48-B968-215E23174E7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7588" y="6571200"/>
            <a:ext cx="1152000" cy="183168"/>
          </a:xfrm>
          <a:prstGeom prst="rect">
            <a:avLst/>
          </a:prstGeom>
        </p:spPr>
      </p:pic>
    </p:spTree>
    <p:extLst>
      <p:ext uri="{BB962C8B-B14F-4D97-AF65-F5344CB8AC3E}">
        <p14:creationId xmlns:p14="http://schemas.microsoft.com/office/powerpoint/2010/main" val="4601582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760" cy="4104000"/>
          </a:xfrm>
        </p:spPr>
        <p:txBody>
          <a:bodyPr>
            <a:noAutofit/>
          </a:bodyPr>
          <a:lstStyle>
            <a:lvl1pPr marL="0">
              <a:lnSpc>
                <a:spcPct val="110000"/>
              </a:lnSpc>
              <a:spcAft>
                <a:spcPts val="0"/>
              </a:spcAft>
              <a:defRPr sz="4800" b="0">
                <a:solidFill>
                  <a:schemeClr val="tx2"/>
                </a:solidFill>
              </a:defRPr>
            </a:lvl1pPr>
            <a:lvl2pPr marL="36000" indent="0">
              <a:lnSpc>
                <a:spcPct val="110000"/>
              </a:lnSpc>
              <a:spcBef>
                <a:spcPts val="600"/>
              </a:spcBef>
              <a:spcAft>
                <a:spcPts val="0"/>
              </a:spcAft>
              <a:buNone/>
              <a:defRPr sz="1800">
                <a:solidFill>
                  <a:schemeClr val="tx1"/>
                </a:solidFill>
              </a:defRPr>
            </a:lvl2pPr>
            <a:lvl3pPr marL="36000" indent="0">
              <a:lnSpc>
                <a:spcPct val="110000"/>
              </a:lnSpc>
              <a:spcBef>
                <a:spcPts val="600"/>
              </a:spcBef>
              <a:spcAft>
                <a:spcPts val="0"/>
              </a:spcAft>
              <a:buNone/>
              <a:defRPr sz="1800">
                <a:solidFill>
                  <a:schemeClr val="accent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Lst>
          </p:cNvPr>
          <p:cNvSpPr/>
          <p:nvPr/>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6AEDD147-ACC0-4A9C-9043-90612765C0FA}"/>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4131F54F-C70B-4435-91E6-F995F83E6C69}"/>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263419937"/>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91" userDrawn="1">
          <p15:clr>
            <a:srgbClr val="65CEFF"/>
          </p15:clr>
        </p15:guide>
        <p15:guide id="5" orient="horz" pos="1073" userDrawn="1">
          <p15:clr>
            <a:srgbClr val="65CEFF"/>
          </p15:clr>
        </p15:guide>
        <p15:guide id="6" orient="horz" pos="2206" userDrawn="1">
          <p15:clr>
            <a:srgbClr val="65CEFF"/>
          </p15:clr>
        </p15:guide>
        <p15:guide id="7" orient="horz" pos="2343"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1538"/>
            <a:ext cx="1080000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en-US" dirty="0"/>
              <a:t>Click to edit Master title style</a:t>
            </a:r>
          </a:p>
        </p:txBody>
      </p:sp>
      <p:sp>
        <p:nvSpPr>
          <p:cNvPr id="2" name="Footer Placeholder">
            <a:extLst>
              <a:ext uri="{FF2B5EF4-FFF2-40B4-BE49-F238E27FC236}">
                <a16:creationId xmlns:a16="http://schemas.microsoft.com/office/drawing/2014/main" id="{39F9E844-3827-4B6C-9CB5-13C9A70DCD4D}"/>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D52C2AF7-8539-453F-BD56-35B696DB2073}"/>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71878887"/>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lang="en-US" sz="8000" b="1" kern="1200" dirty="0">
                <a:solidFill>
                  <a:schemeClr val="bg1"/>
                </a:solidFill>
                <a:latin typeface="+mj-lt"/>
                <a:ea typeface="+mj-ea"/>
                <a:cs typeface="+mj-cs"/>
              </a:defRPr>
            </a:lvl1pPr>
          </a:lstStyle>
          <a:p>
            <a:r>
              <a:rPr lang="en-US" dirty="0"/>
              <a:t>Agenda</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sz="1800" b="1">
                <a:solidFill>
                  <a:schemeClr val="bg1"/>
                </a:solidFill>
              </a:defRPr>
            </a:lvl1pPr>
            <a:lvl2pPr marL="0" indent="0" algn="l">
              <a:spcBef>
                <a:spcPts val="600"/>
              </a:spcBef>
              <a:spcAft>
                <a:spcPts val="0"/>
              </a:spcAft>
              <a:buFontTx/>
              <a:buNone/>
              <a:defRPr sz="1400" b="1">
                <a:solidFill>
                  <a:schemeClr val="bg1"/>
                </a:solidFill>
              </a:defRPr>
            </a:lvl2pPr>
            <a:lvl3pPr marL="180000" indent="-180000" algn="l">
              <a:spcAft>
                <a:spcPts val="0"/>
              </a:spcAft>
              <a:buFontTx/>
              <a:buNone/>
              <a:defRPr sz="1400" b="0"/>
            </a:lvl3pPr>
            <a:lvl4pPr marL="360000" indent="-180000" algn="l">
              <a:spcAft>
                <a:spcPts val="0"/>
              </a:spcAft>
              <a:buFontTx/>
              <a:buNone/>
              <a:defRPr sz="1400"/>
            </a:lvl4pPr>
            <a:lvl5pPr marL="360000" indent="-180000" algn="l">
              <a:spcAft>
                <a:spcPts val="0"/>
              </a:spcAft>
              <a:buFontTx/>
              <a:buNone/>
              <a:defRPr sz="1400" b="1"/>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lvl="0"/>
            <a:r>
              <a:rPr lang="en-US" dirty="0"/>
              <a:t>Click to edit the agenda</a:t>
            </a:r>
            <a:br>
              <a:rPr lang="en-US" dirty="0"/>
            </a:br>
            <a:r>
              <a:rPr lang="en-US" dirty="0"/>
              <a:t>Item 2</a:t>
            </a:r>
          </a:p>
          <a:p>
            <a:pPr lvl="0"/>
            <a:r>
              <a:rPr lang="en-US" dirty="0"/>
              <a:t>Item 3</a:t>
            </a:r>
          </a:p>
          <a:p>
            <a:pPr lvl="1"/>
            <a:endParaRPr lang="en-US" dirty="0"/>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2024-10-28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11" name="Siemens Logo">
            <a:extLst>
              <a:ext uri="{FF2B5EF4-FFF2-40B4-BE49-F238E27FC236}">
                <a16:creationId xmlns:a16="http://schemas.microsoft.com/office/drawing/2014/main" id="{ECEAA6E3-1B84-5F4F-AA15-65CC04A1F3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4472" y="6419088"/>
            <a:ext cx="1152144" cy="183191"/>
          </a:xfrm>
          <a:prstGeom prst="rect">
            <a:avLst/>
          </a:prstGeom>
        </p:spPr>
      </p:pic>
    </p:spTree>
    <p:extLst>
      <p:ext uri="{BB962C8B-B14F-4D97-AF65-F5344CB8AC3E}">
        <p14:creationId xmlns:p14="http://schemas.microsoft.com/office/powerpoint/2010/main" val="25563948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sz="8000">
                <a:solidFill>
                  <a:schemeClr val="bg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lang="en-US" sz="1600" b="1" kern="1200" dirty="0">
                <a:solidFill>
                  <a:schemeClr val="bg1"/>
                </a:solidFill>
                <a:latin typeface="+mn-lt"/>
                <a:ea typeface="+mn-ea"/>
                <a:cs typeface="+mn-cs"/>
              </a:defRPr>
            </a:lvl1pPr>
            <a:lvl2pPr marL="0" indent="0" algn="l">
              <a:spcBef>
                <a:spcPts val="600"/>
              </a:spcBef>
              <a:spcAft>
                <a:spcPts val="0"/>
              </a:spcAft>
              <a:buFont typeface="Arial" panose="020B0604020202020204" pitchFamily="34" charset="0"/>
              <a:buNone/>
              <a:defRPr sz="1600" b="1">
                <a:solidFill>
                  <a:schemeClr val="bg1"/>
                </a:solidFill>
              </a:defRPr>
            </a:lvl2pPr>
            <a:lvl3pPr marL="180000" indent="-180000" algn="l">
              <a:spcAft>
                <a:spcPts val="0"/>
              </a:spcAft>
              <a:buFontTx/>
              <a:buNone/>
              <a:defRPr sz="1600" b="0">
                <a:solidFill>
                  <a:schemeClr val="bg1"/>
                </a:solidFill>
              </a:defRPr>
            </a:lvl3pPr>
            <a:lvl4pPr marL="360000" indent="-180000" algn="l">
              <a:spcAft>
                <a:spcPts val="0"/>
              </a:spcAft>
              <a:buFontTx/>
              <a:buNone/>
              <a:defRPr sz="1400">
                <a:solidFill>
                  <a:schemeClr val="bg1"/>
                </a:solidFill>
              </a:defRPr>
            </a:lvl4pPr>
            <a:lvl5pPr marL="360000" indent="-180000" algn="l">
              <a:spcAft>
                <a:spcPts val="0"/>
              </a:spcAft>
              <a:buFontTx/>
              <a:buNone/>
              <a:defRPr sz="1400" b="1">
                <a:solidFill>
                  <a:schemeClr val="bg1"/>
                </a:solidFill>
              </a:defRPr>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marL="0" lvl="1" indent="0" algn="l" defTabSz="914400" rtl="0" eaLnBrk="1" latinLnBrk="0" hangingPunct="1">
              <a:lnSpc>
                <a:spcPct val="110000"/>
              </a:lnSpc>
              <a:spcBef>
                <a:spcPts val="600"/>
              </a:spcBef>
              <a:spcAft>
                <a:spcPts val="0"/>
              </a:spcAft>
              <a:buClr>
                <a:schemeClr val="accent1"/>
              </a:buClr>
              <a:buFont typeface="Arial" panose="020B0604020202020204" pitchFamily="34" charset="0"/>
              <a:buNone/>
            </a:pPr>
            <a:r>
              <a:rPr lang="en-US" dirty="0"/>
              <a:t>Click to edit the contact</a:t>
            </a:r>
          </a:p>
          <a:p>
            <a:pPr lvl="1"/>
            <a:r>
              <a:rPr lang="en-US" dirty="0"/>
              <a:t>Name</a:t>
            </a:r>
          </a:p>
          <a:p>
            <a:pPr lvl="2"/>
            <a:r>
              <a:rPr lang="en-US" dirty="0"/>
              <a:t>Department</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2024-10-28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CAF3A8F5-231C-C244-A601-14611686B1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5188" y="6419088"/>
            <a:ext cx="1152000" cy="183168"/>
          </a:xfrm>
          <a:prstGeom prst="rect">
            <a:avLst/>
          </a:prstGeom>
        </p:spPr>
      </p:pic>
    </p:spTree>
    <p:extLst>
      <p:ext uri="{BB962C8B-B14F-4D97-AF65-F5344CB8AC3E}">
        <p14:creationId xmlns:p14="http://schemas.microsoft.com/office/powerpoint/2010/main" val="41007990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Deep Blue 80pt">
    <p:bg>
      <p:bgRef idx="1001">
        <a:schemeClr val="bg2"/>
      </p:bgRef>
    </p:bg>
    <p:spTree>
      <p:nvGrpSpPr>
        <p:cNvPr id="1" name=""/>
        <p:cNvGrpSpPr/>
        <p:nvPr/>
      </p:nvGrpSpPr>
      <p:grpSpPr>
        <a:xfrm>
          <a:off x="0" y="0"/>
          <a:ext cx="0" cy="0"/>
          <a:chOff x="0" y="0"/>
          <a:chExt cx="0" cy="0"/>
        </a:xfrm>
      </p:grpSpPr>
      <p:pic>
        <p:nvPicPr>
          <p:cNvPr id="6" name="Cognisphere">
            <a:extLst>
              <a:ext uri="{FF2B5EF4-FFF2-40B4-BE49-F238E27FC236}">
                <a16:creationId xmlns:a16="http://schemas.microsoft.com/office/drawing/2014/main" id="{591CD5A4-BDEB-4734-8FA5-5C3B4A08A49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714"/>
            <a:ext cx="12192000" cy="6854572"/>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262505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icture light 40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r>
              <a:rPr lang="en-US"/>
              <a:t>Restricted | © Siemens 2024-10-28 | Siemens Digital Industries Software | Where today meets tomorrow.</a:t>
            </a:r>
            <a:endParaRPr lang="en-US" dirty="0"/>
          </a:p>
        </p:txBody>
      </p:sp>
      <p:pic>
        <p:nvPicPr>
          <p:cNvPr id="9" name="Siemens Logo">
            <a:extLst>
              <a:ext uri="{FF2B5EF4-FFF2-40B4-BE49-F238E27FC236}">
                <a16:creationId xmlns:a16="http://schemas.microsoft.com/office/drawing/2014/main" id="{DC2D4109-C5C2-42BB-B5A0-2F6793388E2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4848920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Deep Blue 40pt">
    <p:bg>
      <p:bgRef idx="1001">
        <a:schemeClr val="bg2"/>
      </p:bgRef>
    </p:bg>
    <p:spTree>
      <p:nvGrpSpPr>
        <p:cNvPr id="1" name=""/>
        <p:cNvGrpSpPr/>
        <p:nvPr/>
      </p:nvGrpSpPr>
      <p:grpSpPr>
        <a:xfrm>
          <a:off x="0" y="0"/>
          <a:ext cx="0" cy="0"/>
          <a:chOff x="0" y="0"/>
          <a:chExt cx="0" cy="0"/>
        </a:xfrm>
      </p:grpSpPr>
      <p:pic>
        <p:nvPicPr>
          <p:cNvPr id="7" name="Cognisphere" descr="A picture containing light, star&#10;&#10;Description automatically generated">
            <a:extLst>
              <a:ext uri="{FF2B5EF4-FFF2-40B4-BE49-F238E27FC236}">
                <a16:creationId xmlns:a16="http://schemas.microsoft.com/office/drawing/2014/main" id="{AA220E05-4C1E-4F58-BFC0-57C07A95F7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249615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picture light 48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9" name="Siemens Logo">
            <a:extLst>
              <a:ext uri="{FF2B5EF4-FFF2-40B4-BE49-F238E27FC236}">
                <a16:creationId xmlns:a16="http://schemas.microsoft.com/office/drawing/2014/main" id="{46D369A7-07BD-4B91-9E53-807AAAF0C30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9126653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picture light 40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9" name="Siemens Logo">
            <a:extLst>
              <a:ext uri="{FF2B5EF4-FFF2-40B4-BE49-F238E27FC236}">
                <a16:creationId xmlns:a16="http://schemas.microsoft.com/office/drawing/2014/main" id="{DC2D4109-C5C2-42BB-B5A0-2F6793388E2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4848920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picture light 36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9" name="Siemens Logo">
            <a:extLst>
              <a:ext uri="{FF2B5EF4-FFF2-40B4-BE49-F238E27FC236}">
                <a16:creationId xmlns:a16="http://schemas.microsoft.com/office/drawing/2014/main" id="{298AE3DB-A74B-4AD6-A37C-FBCFB647B93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1906047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pter title light 8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4FC1DCA2-253A-4E87-91E4-D402488C8D7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4551110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pter title light 6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1"/>
            <a:ext cx="9288000" cy="1622623"/>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5" name="Footer Placeholder">
            <a:extLst>
              <a:ext uri="{FF2B5EF4-FFF2-40B4-BE49-F238E27FC236}">
                <a16:creationId xmlns:a16="http://schemas.microsoft.com/office/drawing/2014/main" id="{21031E7D-E514-484A-9CCD-52A9C2222261}"/>
              </a:ext>
            </a:extLst>
          </p:cNvPr>
          <p:cNvSpPr>
            <a:spLocks noGrp="1"/>
          </p:cNvSpPr>
          <p:nvPr>
            <p:ph type="ftr" sz="quarter" idx="10"/>
          </p:nvPr>
        </p:nvSpPr>
        <p:spPr>
          <a:xfrm>
            <a:off x="1059160" y="6310800"/>
            <a:ext cx="8640003" cy="547200"/>
          </a:xfrm>
        </p:spPr>
        <p:txBody>
          <a:body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447F428C-5AA7-413C-A721-B7AADDF8B42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3543E2CC-A901-4194-A712-51CE520302B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9439022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399" y="1414463"/>
            <a:ext cx="11370437"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8680367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dirty="0"/>
              <a:t>Click to edit Master title style</a:t>
            </a:r>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43002918"/>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4"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1219200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Full size picture</a:t>
            </a:r>
          </a:p>
        </p:txBody>
      </p:sp>
      <p:sp>
        <p:nvSpPr>
          <p:cNvPr id="2" name="Title">
            <a:extLst>
              <a:ext uri="{FF2B5EF4-FFF2-40B4-BE49-F238E27FC236}">
                <a16:creationId xmlns:a16="http://schemas.microsoft.com/office/drawing/2014/main" id="{3F142F7C-7BE3-40CB-8C53-6F7533073558}"/>
              </a:ext>
            </a:extLst>
          </p:cNvPr>
          <p:cNvSpPr>
            <a:spLocks noGrp="1"/>
          </p:cNvSpPr>
          <p:nvPr>
            <p:ph type="title" hasCustomPrompt="1"/>
          </p:nvPr>
        </p:nvSpPr>
        <p:spPr>
          <a:xfrm>
            <a:off x="1022400" y="1054100"/>
            <a:ext cx="9252000" cy="1491868"/>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009199822"/>
      </p:ext>
    </p:extLst>
  </p:cSld>
  <p:clrMapOvr>
    <a:masterClrMapping/>
  </p:clrMapOvr>
  <p:extLst>
    <p:ext uri="{DCECCB84-F9BA-43D5-87BE-67443E8EF086}">
      <p15:sldGuideLst xmlns:p15="http://schemas.microsoft.com/office/powerpoint/2012/main">
        <p15:guide id="1" pos="259" userDrawn="1">
          <p15:clr>
            <a:srgbClr val="65CEFF"/>
          </p15:clr>
        </p15:guide>
        <p15:guide id="9" pos="6472" userDrawn="1">
          <p15:clr>
            <a:srgbClr val="65CEFF"/>
          </p15:clr>
        </p15:guide>
        <p15:guide id="10" pos="7425" userDrawn="1">
          <p15:clr>
            <a:srgbClr val="65CEFF"/>
          </p15:clr>
        </p15:guide>
        <p15:guide id="12" orient="horz" pos="664"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0"/>
            <a:ext cx="6156275" cy="2215991"/>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0" y="1054100"/>
            <a:ext cx="3744000" cy="5113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14279886"/>
      </p:ext>
    </p:extLst>
  </p:cSld>
  <p:clrMapOvr>
    <a:masterClrMapping/>
  </p:clrMapOvr>
  <p:extLst>
    <p:ext uri="{DCECCB84-F9BA-43D5-87BE-67443E8EF086}">
      <p15:sldGuideLst xmlns:p15="http://schemas.microsoft.com/office/powerpoint/2012/main">
        <p15:guide id="1" pos="259" userDrawn="1">
          <p15:clr>
            <a:srgbClr val="65CEFF"/>
          </p15:clr>
        </p15:guide>
        <p15:guide id="2" pos="4522" userDrawn="1">
          <p15:clr>
            <a:srgbClr val="65CEFF"/>
          </p15:clr>
        </p15:guide>
        <p15:guide id="3" pos="4794" userDrawn="1">
          <p15:clr>
            <a:srgbClr val="65CEFF"/>
          </p15:clr>
        </p15:guide>
        <p15:guide id="4" pos="5066" userDrawn="1">
          <p15:clr>
            <a:srgbClr val="65CEFF"/>
          </p15:clr>
        </p15:guide>
        <p15:guide id="5" pos="6472" userDrawn="1">
          <p15:clr>
            <a:srgbClr val="65CEFF"/>
          </p15:clr>
        </p15:guide>
        <p15:guide id="6" pos="7425" userDrawn="1">
          <p15:clr>
            <a:srgbClr val="65CEFF"/>
          </p15:clr>
        </p15:guide>
        <p15:guide id="7" orient="horz" pos="302" userDrawn="1">
          <p15:clr>
            <a:srgbClr val="65CEFF"/>
          </p15:clr>
        </p15:guide>
        <p15:guide id="8" orient="horz" pos="664" userDrawn="1">
          <p15:clr>
            <a:srgbClr val="65CEFF"/>
          </p15:clr>
        </p15:guide>
        <p15:guide id="9" orient="horz" pos="891" userDrawn="1">
          <p15:clr>
            <a:srgbClr val="65CEFF"/>
          </p15:clr>
        </p15:guide>
        <p15:guide id="10" orient="horz" pos="3658" userDrawn="1">
          <p15:clr>
            <a:srgbClr val="65CEFF"/>
          </p15:clr>
        </p15:guide>
        <p15:guide id="11" orient="horz" pos="3885" userDrawn="1">
          <p15:clr>
            <a:srgbClr val="65CEFF"/>
          </p15:clr>
        </p15:guide>
        <p15:guide id="12" orient="horz" pos="4157" userDrawn="1">
          <p15:clr>
            <a:srgbClr val="65CE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icture light 36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r>
              <a:rPr lang="en-US"/>
              <a:t>Restricted | © Siemens 2024-10-28 | Siemens Digital Industries Software | Where today meets tomorrow.</a:t>
            </a:r>
            <a:endParaRPr lang="en-US" dirty="0"/>
          </a:p>
        </p:txBody>
      </p:sp>
      <p:pic>
        <p:nvPicPr>
          <p:cNvPr id="9" name="Siemens Logo">
            <a:extLst>
              <a:ext uri="{FF2B5EF4-FFF2-40B4-BE49-F238E27FC236}">
                <a16:creationId xmlns:a16="http://schemas.microsoft.com/office/drawing/2014/main" id="{298AE3DB-A74B-4AD6-A37C-FBCFB647B93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1906047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719931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ne object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3760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7367E6C0-4D2C-4C5F-86D8-A2CFF0EB3D6A}"/>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6F746812-65E3-4C09-AC38-B0CFE93C8A9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907654598"/>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302" userDrawn="1">
          <p15:clr>
            <a:srgbClr val="65CEFF"/>
          </p15:clr>
        </p15:guide>
        <p15:guide id="5" orient="horz" pos="664" userDrawn="1">
          <p15:clr>
            <a:srgbClr val="65CEFF"/>
          </p15:clr>
        </p15:guide>
        <p15:guide id="6" orient="horz" pos="891" userDrawn="1">
          <p15:clr>
            <a:srgbClr val="65CEFF"/>
          </p15:clr>
        </p15:guide>
        <p15:guide id="7" orient="horz" pos="3658" userDrawn="1">
          <p15:clr>
            <a:srgbClr val="65CEFF"/>
          </p15:clr>
        </p15:guide>
        <p15:guide id="8" orient="horz" pos="3885" userDrawn="1">
          <p15:clr>
            <a:srgbClr val="65CEFF"/>
          </p15:clr>
        </p15:guide>
        <p15:guide id="9" orient="horz" pos="4157" userDrawn="1">
          <p15:clr>
            <a:srgbClr val="65CEFF"/>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951439580"/>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48910675"/>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5"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503860774"/>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2206" userDrawn="1">
          <p15:clr>
            <a:srgbClr val="65CEFF"/>
          </p15:clr>
        </p15:guide>
        <p15:guide id="10" orient="horz" pos="2343"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1" y="1414800"/>
            <a:ext cx="7199313" cy="4752000"/>
          </a:xfrm>
          <a:solidFill>
            <a:schemeClr val="bg2"/>
          </a:solidFill>
        </p:spPr>
        <p:txBody>
          <a:bodyPr>
            <a:noAutofit/>
          </a:bodyPr>
          <a:lstStyle/>
          <a:p>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8848882"/>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5066"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rocess flow">
    <p:bg>
      <p:bgPr>
        <a:solidFill>
          <a:schemeClr val="tx1"/>
        </a:solidFill>
        <a:effectLst/>
      </p:bgPr>
    </p:bg>
    <p:spTree>
      <p:nvGrpSpPr>
        <p:cNvPr id="1" name=""/>
        <p:cNvGrpSpPr/>
        <p:nvPr/>
      </p:nvGrpSpPr>
      <p:grpSpPr>
        <a:xfrm>
          <a:off x="0" y="0"/>
          <a:ext cx="0" cy="0"/>
          <a:chOff x="0" y="0"/>
          <a:chExt cx="0" cy="0"/>
        </a:xfrm>
      </p:grpSpPr>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py 3">
            <a:extLst>
              <a:ext uri="{FF2B5EF4-FFF2-40B4-BE49-F238E27FC236}">
                <a16:creationId xmlns:a16="http://schemas.microsoft.com/office/drawing/2014/main" id="{E840DCCC-8E77-40B8-B94B-A4D3A4D77826}"/>
              </a:ext>
            </a:extLst>
          </p:cNvPr>
          <p:cNvSpPr>
            <a:spLocks noGrp="1"/>
          </p:cNvSpPr>
          <p:nvPr>
            <p:ph idx="12"/>
          </p:nvPr>
        </p:nvSpPr>
        <p:spPr>
          <a:xfrm>
            <a:off x="8187189" y="1414462"/>
            <a:ext cx="3600000" cy="4392000"/>
          </a:xfrm>
          <a:prstGeom prst="rect">
            <a:avLst/>
          </a:prstGeom>
          <a:ln w="19050">
            <a:solidFill>
              <a:schemeClr val="accent2"/>
            </a:solidFill>
          </a:ln>
        </p:spPr>
        <p:txBody>
          <a:bodyPr vert="horz" lIns="216000" tIns="144000" rIns="216000" bIns="144000" rtlCol="0">
            <a:noAutofit/>
          </a:bodyPr>
          <a:lstStyle>
            <a:lvl1pPr>
              <a:defRPr lang="en-US" dirty="0">
                <a:ln>
                  <a:noFill/>
                </a:ln>
                <a:solidFill>
                  <a:schemeClr val="bg1"/>
                </a:solidFill>
              </a:defRPr>
            </a:lvl1pPr>
            <a:lvl2pPr>
              <a:buClr>
                <a:schemeClr val="accent1"/>
              </a:buClr>
              <a:defRPr lang="en-US" dirty="0">
                <a:ln>
                  <a:noFill/>
                </a:ln>
                <a:solidFill>
                  <a:schemeClr val="bg1"/>
                </a:solidFill>
              </a:defRPr>
            </a:lvl2pPr>
            <a:lvl3pPr>
              <a:buClr>
                <a:schemeClr val="accent1"/>
              </a:buClr>
              <a:defRPr lang="en-US" dirty="0">
                <a:ln>
                  <a:noFill/>
                </a:ln>
                <a:solidFill>
                  <a:schemeClr val="bg1"/>
                </a:solidFill>
              </a:defRPr>
            </a:lvl3pPr>
            <a:lvl4pPr>
              <a:buClr>
                <a:schemeClr val="accent1"/>
              </a:buClr>
              <a:defRPr lang="en-US" dirty="0">
                <a:ln>
                  <a:noFill/>
                </a:ln>
                <a:solidFill>
                  <a:schemeClr val="bg1"/>
                </a:solidFill>
              </a:defRPr>
            </a:lvl4pPr>
            <a:lvl5pPr>
              <a:buClr>
                <a:schemeClr val="accent1"/>
              </a:buClr>
              <a:defRPr lang="en-US" dirty="0">
                <a:ln>
                  <a:noFill/>
                </a:ln>
                <a:solidFill>
                  <a:schemeClr val="bg1"/>
                </a:solidFill>
              </a:defRPr>
            </a:lvl5pPr>
            <a:lvl6pPr>
              <a:buClr>
                <a:schemeClr val="accent1"/>
              </a:buClr>
              <a:defRPr lang="en-US" dirty="0">
                <a:ln>
                  <a:noFill/>
                </a:ln>
                <a:solidFill>
                  <a:schemeClr val="bg1"/>
                </a:solidFill>
              </a:defRPr>
            </a:lvl6pPr>
            <a:lvl7pPr>
              <a:buClr>
                <a:schemeClr val="accent1"/>
              </a:buClr>
              <a:defRPr lang="en-US" dirty="0">
                <a:ln>
                  <a:noFill/>
                </a:ln>
                <a:solidFill>
                  <a:schemeClr val="bg1"/>
                </a:solidFill>
              </a:defRPr>
            </a:lvl7pPr>
            <a:lvl8pPr>
              <a:buClr>
                <a:schemeClr val="accent1"/>
              </a:buClr>
              <a:defRPr lang="en-US" dirty="0">
                <a:ln>
                  <a:noFill/>
                </a:ln>
                <a:solidFill>
                  <a:schemeClr val="bg1"/>
                </a:solidFill>
              </a:defRPr>
            </a:lvl8pPr>
            <a:lvl9pPr>
              <a:buClr>
                <a:schemeClr val="accent1"/>
              </a:buClr>
              <a:defRPr lang="en-US" dirty="0">
                <a:ln>
                  <a:noFill/>
                </a:ln>
                <a:solidFill>
                  <a:schemeClr val="bg1"/>
                </a:solidFill>
              </a:defRPr>
            </a:lvl9pPr>
          </a:lstStyle>
          <a:p>
            <a:pPr lvl="0"/>
            <a:r>
              <a:rPr lang="en-US" dirty="0"/>
              <a:t>Click to edit Master text styles</a:t>
            </a:r>
          </a:p>
          <a:p>
            <a:pPr lvl="1">
              <a:buClr>
                <a:srgbClr val="00FFB9"/>
              </a:buClr>
            </a:pPr>
            <a:r>
              <a:rPr lang="en-US" dirty="0"/>
              <a:t>Second level</a:t>
            </a:r>
          </a:p>
          <a:p>
            <a:pPr lvl="2">
              <a:buClr>
                <a:srgbClr val="00FFB9"/>
              </a:buClr>
            </a:pPr>
            <a:r>
              <a:rPr lang="en-US" dirty="0"/>
              <a:t>Third level</a:t>
            </a:r>
          </a:p>
          <a:p>
            <a:pPr lvl="3">
              <a:buClr>
                <a:srgbClr val="00FFB9"/>
              </a:buClr>
            </a:pPr>
            <a:r>
              <a:rPr lang="en-US" dirty="0"/>
              <a:t>Fourth level</a:t>
            </a:r>
          </a:p>
          <a:p>
            <a:pPr lvl="4">
              <a:buClr>
                <a:srgbClr val="00FFB9"/>
              </a:buClr>
            </a:pPr>
            <a:r>
              <a:rPr lang="en-US" dirty="0"/>
              <a:t>Fifth level</a:t>
            </a:r>
          </a:p>
          <a:p>
            <a:pPr lvl="5">
              <a:buClr>
                <a:srgbClr val="00FFB9"/>
              </a:buClr>
            </a:pPr>
            <a:r>
              <a:rPr lang="en-US" dirty="0"/>
              <a:t>Sixth level</a:t>
            </a:r>
          </a:p>
          <a:p>
            <a:pPr lvl="6">
              <a:buClr>
                <a:srgbClr val="00FFB9"/>
              </a:buClr>
            </a:pPr>
            <a:r>
              <a:rPr lang="en-US" dirty="0"/>
              <a:t>Seventh level</a:t>
            </a:r>
          </a:p>
          <a:p>
            <a:pPr lvl="7">
              <a:buClr>
                <a:srgbClr val="00FFB9"/>
              </a:buClr>
            </a:pPr>
            <a:r>
              <a:rPr lang="en-US" dirty="0"/>
              <a:t>Eighth level</a:t>
            </a:r>
          </a:p>
          <a:p>
            <a:pPr lvl="8">
              <a:buClr>
                <a:srgbClr val="00FFB9"/>
              </a:buClr>
            </a:pPr>
            <a:r>
              <a:rPr lang="en-US" dirty="0"/>
              <a:t>Ninth level</a:t>
            </a:r>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lvl1pPr>
              <a:defRPr>
                <a:solidFill>
                  <a:schemeClr val="bg1"/>
                </a:solidFill>
              </a:defRPr>
            </a:lvl1pPr>
          </a:lstStyle>
          <a:p>
            <a:r>
              <a:rPr lang="en-US"/>
              <a:t>Restricted | © Siemens 2024-10-28 | Siemens Digital Industries Software | Where today meets tomorrow.</a:t>
            </a:r>
            <a:endParaRPr lang="en-US" dirty="0">
              <a:solidFill>
                <a:schemeClr val="bg1"/>
              </a:solidFill>
            </a:endParaRPr>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Title">
            <a:extLst>
              <a:ext uri="{FF2B5EF4-FFF2-40B4-BE49-F238E27FC236}">
                <a16:creationId xmlns:a16="http://schemas.microsoft.com/office/drawing/2014/main" id="{9ADC0F91-444B-0C47-804B-CA575449F4F7}"/>
              </a:ext>
            </a:extLst>
          </p:cNvPr>
          <p:cNvSpPr>
            <a:spLocks noGrp="1"/>
          </p:cNvSpPr>
          <p:nvPr>
            <p:ph type="title"/>
          </p:nvPr>
        </p:nvSpPr>
        <p:spPr>
          <a:xfrm>
            <a:off x="410400" y="478800"/>
            <a:ext cx="9863997" cy="576000"/>
          </a:xfrm>
        </p:spPr>
        <p:txBody>
          <a:bodyPr/>
          <a:lstStyle>
            <a:lvl1pPr>
              <a:defRPr>
                <a:solidFill>
                  <a:schemeClr val="accent1"/>
                </a:solidFill>
              </a:defRPr>
            </a:lvl1pPr>
          </a:lstStyle>
          <a:p>
            <a:r>
              <a:rPr lang="en-US" dirty="0"/>
              <a:t>Click to edit Master title style</a:t>
            </a:r>
          </a:p>
        </p:txBody>
      </p:sp>
      <p:pic>
        <p:nvPicPr>
          <p:cNvPr id="13" name="Siemens Logo">
            <a:extLst>
              <a:ext uri="{FF2B5EF4-FFF2-40B4-BE49-F238E27FC236}">
                <a16:creationId xmlns:a16="http://schemas.microsoft.com/office/drawing/2014/main" id="{FC186129-E58C-8C48-B968-215E23174E7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7588" y="6571200"/>
            <a:ext cx="1152000" cy="183168"/>
          </a:xfrm>
          <a:prstGeom prst="rect">
            <a:avLst/>
          </a:prstGeom>
        </p:spPr>
      </p:pic>
    </p:spTree>
    <p:extLst>
      <p:ext uri="{BB962C8B-B14F-4D97-AF65-F5344CB8AC3E}">
        <p14:creationId xmlns:p14="http://schemas.microsoft.com/office/powerpoint/2010/main" val="4601582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760" cy="4104000"/>
          </a:xfrm>
        </p:spPr>
        <p:txBody>
          <a:bodyPr>
            <a:noAutofit/>
          </a:bodyPr>
          <a:lstStyle>
            <a:lvl1pPr marL="0">
              <a:lnSpc>
                <a:spcPct val="110000"/>
              </a:lnSpc>
              <a:spcAft>
                <a:spcPts val="0"/>
              </a:spcAft>
              <a:defRPr sz="4800" b="0">
                <a:solidFill>
                  <a:schemeClr val="tx2"/>
                </a:solidFill>
              </a:defRPr>
            </a:lvl1pPr>
            <a:lvl2pPr marL="36000" indent="0">
              <a:lnSpc>
                <a:spcPct val="110000"/>
              </a:lnSpc>
              <a:spcBef>
                <a:spcPts val="600"/>
              </a:spcBef>
              <a:spcAft>
                <a:spcPts val="0"/>
              </a:spcAft>
              <a:buNone/>
              <a:defRPr sz="1800">
                <a:solidFill>
                  <a:schemeClr val="tx1"/>
                </a:solidFill>
              </a:defRPr>
            </a:lvl2pPr>
            <a:lvl3pPr marL="36000" indent="0">
              <a:lnSpc>
                <a:spcPct val="110000"/>
              </a:lnSpc>
              <a:spcBef>
                <a:spcPts val="600"/>
              </a:spcBef>
              <a:spcAft>
                <a:spcPts val="0"/>
              </a:spcAft>
              <a:buNone/>
              <a:defRPr sz="1800">
                <a:solidFill>
                  <a:schemeClr val="accent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Lst>
          </p:cNvPr>
          <p:cNvSpPr/>
          <p:nvPr/>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6AEDD147-ACC0-4A9C-9043-90612765C0FA}"/>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4131F54F-C70B-4435-91E6-F995F83E6C69}"/>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263419937"/>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91" userDrawn="1">
          <p15:clr>
            <a:srgbClr val="65CEFF"/>
          </p15:clr>
        </p15:guide>
        <p15:guide id="5" orient="horz" pos="1073" userDrawn="1">
          <p15:clr>
            <a:srgbClr val="65CEFF"/>
          </p15:clr>
        </p15:guide>
        <p15:guide id="6" orient="horz" pos="2206" userDrawn="1">
          <p15:clr>
            <a:srgbClr val="65CEFF"/>
          </p15:clr>
        </p15:guide>
        <p15:guide id="7" orient="horz" pos="2343"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1538"/>
            <a:ext cx="1080000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en-US" dirty="0"/>
              <a:t>Click to edit Master title style</a:t>
            </a:r>
          </a:p>
        </p:txBody>
      </p:sp>
      <p:sp>
        <p:nvSpPr>
          <p:cNvPr id="2" name="Footer Placeholder">
            <a:extLst>
              <a:ext uri="{FF2B5EF4-FFF2-40B4-BE49-F238E27FC236}">
                <a16:creationId xmlns:a16="http://schemas.microsoft.com/office/drawing/2014/main" id="{39F9E844-3827-4B6C-9CB5-13C9A70DCD4D}"/>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D52C2AF7-8539-453F-BD56-35B696DB2073}"/>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71878887"/>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lang="en-US" sz="8000" b="1" kern="1200" dirty="0">
                <a:solidFill>
                  <a:schemeClr val="bg1"/>
                </a:solidFill>
                <a:latin typeface="+mj-lt"/>
                <a:ea typeface="+mj-ea"/>
                <a:cs typeface="+mj-cs"/>
              </a:defRPr>
            </a:lvl1pPr>
          </a:lstStyle>
          <a:p>
            <a:r>
              <a:rPr lang="en-US" dirty="0"/>
              <a:t>Agenda</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sz="1800" b="1">
                <a:solidFill>
                  <a:schemeClr val="bg1"/>
                </a:solidFill>
              </a:defRPr>
            </a:lvl1pPr>
            <a:lvl2pPr marL="0" indent="0" algn="l">
              <a:spcBef>
                <a:spcPts val="600"/>
              </a:spcBef>
              <a:spcAft>
                <a:spcPts val="0"/>
              </a:spcAft>
              <a:buFontTx/>
              <a:buNone/>
              <a:defRPr sz="1400" b="1">
                <a:solidFill>
                  <a:schemeClr val="bg1"/>
                </a:solidFill>
              </a:defRPr>
            </a:lvl2pPr>
            <a:lvl3pPr marL="180000" indent="-180000" algn="l">
              <a:spcAft>
                <a:spcPts val="0"/>
              </a:spcAft>
              <a:buFontTx/>
              <a:buNone/>
              <a:defRPr sz="1400" b="0"/>
            </a:lvl3pPr>
            <a:lvl4pPr marL="360000" indent="-180000" algn="l">
              <a:spcAft>
                <a:spcPts val="0"/>
              </a:spcAft>
              <a:buFontTx/>
              <a:buNone/>
              <a:defRPr sz="1400"/>
            </a:lvl4pPr>
            <a:lvl5pPr marL="360000" indent="-180000" algn="l">
              <a:spcAft>
                <a:spcPts val="0"/>
              </a:spcAft>
              <a:buFontTx/>
              <a:buNone/>
              <a:defRPr sz="1400" b="1"/>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lvl="0"/>
            <a:r>
              <a:rPr lang="en-US" dirty="0"/>
              <a:t>Click to edit the agenda</a:t>
            </a:r>
            <a:br>
              <a:rPr lang="en-US" dirty="0"/>
            </a:br>
            <a:r>
              <a:rPr lang="en-US" dirty="0"/>
              <a:t>Item 2</a:t>
            </a:r>
          </a:p>
          <a:p>
            <a:pPr lvl="0"/>
            <a:r>
              <a:rPr lang="en-US" dirty="0"/>
              <a:t>Item 3</a:t>
            </a:r>
          </a:p>
          <a:p>
            <a:pPr lvl="1"/>
            <a:endParaRPr lang="en-US" dirty="0"/>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2024-10-28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11" name="Siemens Logo">
            <a:extLst>
              <a:ext uri="{FF2B5EF4-FFF2-40B4-BE49-F238E27FC236}">
                <a16:creationId xmlns:a16="http://schemas.microsoft.com/office/drawing/2014/main" id="{ECEAA6E3-1B84-5F4F-AA15-65CC04A1F3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4472" y="6419088"/>
            <a:ext cx="1152144" cy="183191"/>
          </a:xfrm>
          <a:prstGeom prst="rect">
            <a:avLst/>
          </a:prstGeom>
        </p:spPr>
      </p:pic>
    </p:spTree>
    <p:extLst>
      <p:ext uri="{BB962C8B-B14F-4D97-AF65-F5344CB8AC3E}">
        <p14:creationId xmlns:p14="http://schemas.microsoft.com/office/powerpoint/2010/main" val="25563948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light 8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4FC1DCA2-253A-4E87-91E4-D402488C8D7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4551110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sz="8000">
                <a:solidFill>
                  <a:schemeClr val="bg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lang="en-US" sz="1600" b="1" kern="1200" dirty="0">
                <a:solidFill>
                  <a:schemeClr val="bg1"/>
                </a:solidFill>
                <a:latin typeface="+mn-lt"/>
                <a:ea typeface="+mn-ea"/>
                <a:cs typeface="+mn-cs"/>
              </a:defRPr>
            </a:lvl1pPr>
            <a:lvl2pPr marL="0" indent="0" algn="l">
              <a:spcBef>
                <a:spcPts val="600"/>
              </a:spcBef>
              <a:spcAft>
                <a:spcPts val="0"/>
              </a:spcAft>
              <a:buFont typeface="Arial" panose="020B0604020202020204" pitchFamily="34" charset="0"/>
              <a:buNone/>
              <a:defRPr sz="1600" b="1">
                <a:solidFill>
                  <a:schemeClr val="bg1"/>
                </a:solidFill>
              </a:defRPr>
            </a:lvl2pPr>
            <a:lvl3pPr marL="180000" indent="-180000" algn="l">
              <a:spcAft>
                <a:spcPts val="0"/>
              </a:spcAft>
              <a:buFontTx/>
              <a:buNone/>
              <a:defRPr sz="1600" b="0">
                <a:solidFill>
                  <a:schemeClr val="bg1"/>
                </a:solidFill>
              </a:defRPr>
            </a:lvl3pPr>
            <a:lvl4pPr marL="360000" indent="-180000" algn="l">
              <a:spcAft>
                <a:spcPts val="0"/>
              </a:spcAft>
              <a:buFontTx/>
              <a:buNone/>
              <a:defRPr sz="1400">
                <a:solidFill>
                  <a:schemeClr val="bg1"/>
                </a:solidFill>
              </a:defRPr>
            </a:lvl4pPr>
            <a:lvl5pPr marL="360000" indent="-180000" algn="l">
              <a:spcAft>
                <a:spcPts val="0"/>
              </a:spcAft>
              <a:buFontTx/>
              <a:buNone/>
              <a:defRPr sz="1400" b="1">
                <a:solidFill>
                  <a:schemeClr val="bg1"/>
                </a:solidFill>
              </a:defRPr>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marL="0" lvl="1" indent="0" algn="l" defTabSz="914400" rtl="0" eaLnBrk="1" latinLnBrk="0" hangingPunct="1">
              <a:lnSpc>
                <a:spcPct val="110000"/>
              </a:lnSpc>
              <a:spcBef>
                <a:spcPts val="600"/>
              </a:spcBef>
              <a:spcAft>
                <a:spcPts val="0"/>
              </a:spcAft>
              <a:buClr>
                <a:schemeClr val="accent1"/>
              </a:buClr>
              <a:buFont typeface="Arial" panose="020B0604020202020204" pitchFamily="34" charset="0"/>
              <a:buNone/>
            </a:pPr>
            <a:r>
              <a:rPr lang="en-US" dirty="0"/>
              <a:t>Click to edit the contact</a:t>
            </a:r>
          </a:p>
          <a:p>
            <a:pPr lvl="1"/>
            <a:r>
              <a:rPr lang="en-US" dirty="0"/>
              <a:t>Name</a:t>
            </a:r>
          </a:p>
          <a:p>
            <a:pPr lvl="2"/>
            <a:r>
              <a:rPr lang="en-US" dirty="0"/>
              <a:t>Department</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2024-10-28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CAF3A8F5-231C-C244-A601-14611686B1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5188" y="6419088"/>
            <a:ext cx="1152000" cy="183168"/>
          </a:xfrm>
          <a:prstGeom prst="rect">
            <a:avLst/>
          </a:prstGeom>
        </p:spPr>
      </p:pic>
    </p:spTree>
    <p:extLst>
      <p:ext uri="{BB962C8B-B14F-4D97-AF65-F5344CB8AC3E}">
        <p14:creationId xmlns:p14="http://schemas.microsoft.com/office/powerpoint/2010/main" val="41007990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2" name="Rectangle 1"/>
          <p:cNvSpPr/>
          <p:nvPr/>
        </p:nvSpPr>
        <p:spPr>
          <a:xfrm>
            <a:off x="0" y="0"/>
            <a:ext cx="12192000" cy="2514240"/>
          </a:xfrm>
          <a:prstGeom prst="rect">
            <a:avLst/>
          </a:prstGeom>
          <a:solidFill>
            <a:srgbClr val="2E5790"/>
          </a:solidFill>
          <a:ln w="9525" cap="flat" cmpd="sng" algn="ctr">
            <a:noFill/>
            <a:prstDash val="solid"/>
          </a:ln>
          <a:effectLst/>
        </p:spPr>
        <p:txBody>
          <a:bodyPr rtlCol="0" anchor="ctr"/>
          <a:lstStyle/>
          <a:p>
            <a:pPr marL="0" marR="0" indent="0" algn="ctr" defTabSz="685983" eaLnBrk="1" fontAlgn="auto" latinLnBrk="0" hangingPunct="1">
              <a:lnSpc>
                <a:spcPct val="100000"/>
              </a:lnSpc>
              <a:spcBef>
                <a:spcPts val="0"/>
              </a:spcBef>
              <a:spcAft>
                <a:spcPts val="0"/>
              </a:spcAft>
              <a:buClrTx/>
              <a:buSzTx/>
              <a:buFontTx/>
              <a:buNone/>
              <a:tabLst/>
            </a:pPr>
            <a:endParaRPr kumimoji="0" lang="en-US" sz="1350" b="0" i="0" u="none" strike="noStrike" kern="0" cap="none" spc="0" normalizeH="0" baseline="0" noProof="0">
              <a:ln>
                <a:noFill/>
              </a:ln>
              <a:solidFill>
                <a:srgbClr val="FFFFFF"/>
              </a:solidFill>
              <a:effectLst/>
              <a:uLnTx/>
              <a:uFillTx/>
              <a:latin typeface="Tahoma"/>
              <a:ea typeface="+mn-ea"/>
              <a:cs typeface="+mn-cs"/>
            </a:endParaRPr>
          </a:p>
        </p:txBody>
      </p:sp>
      <p:sp>
        <p:nvSpPr>
          <p:cNvPr id="13" name="Rectangle 12"/>
          <p:cNvSpPr/>
          <p:nvPr/>
        </p:nvSpPr>
        <p:spPr>
          <a:xfrm>
            <a:off x="9349594" y="5380387"/>
            <a:ext cx="2842407" cy="1477617"/>
          </a:xfrm>
          <a:prstGeom prst="rect">
            <a:avLst/>
          </a:prstGeom>
          <a:solidFill>
            <a:srgbClr val="FFFFFF"/>
          </a:solidFill>
          <a:ln w="9525" cap="flat" cmpd="sng" algn="ctr">
            <a:noFill/>
            <a:prstDash val="solid"/>
          </a:ln>
          <a:effectLst/>
        </p:spPr>
        <p:txBody>
          <a:bodyPr rtlCol="0" anchor="ctr"/>
          <a:lstStyle/>
          <a:p>
            <a:pPr marL="0" marR="0" lvl="0" indent="0" algn="ctr" defTabSz="6859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ahoma"/>
              <a:ea typeface="+mn-ea"/>
              <a:cs typeface="+mn-cs"/>
            </a:endParaRPr>
          </a:p>
        </p:txBody>
      </p:sp>
      <p:sp>
        <p:nvSpPr>
          <p:cNvPr id="128023" name="Rectangle 23"/>
          <p:cNvSpPr>
            <a:spLocks noGrp="1" noChangeArrowheads="1"/>
          </p:cNvSpPr>
          <p:nvPr>
            <p:ph type="subTitle" sz="quarter" idx="1"/>
          </p:nvPr>
        </p:nvSpPr>
        <p:spPr>
          <a:xfrm>
            <a:off x="4610105" y="2616204"/>
            <a:ext cx="7084484" cy="541337"/>
          </a:xfrm>
        </p:spPr>
        <p:txBody>
          <a:bodyPr lIns="0" rIns="0"/>
          <a:lstStyle>
            <a:lvl1pPr marL="0" indent="0">
              <a:buFont typeface="Wingdings" pitchFamily="-112" charset="2"/>
              <a:buNone/>
              <a:tabLst>
                <a:tab pos="3886394" algn="l"/>
              </a:tabLst>
              <a:defRPr sz="2251"/>
            </a:lvl1pPr>
          </a:lstStyle>
          <a:p>
            <a:r>
              <a:rPr lang="en-US"/>
              <a:t>Click to edit Master subtitle style</a:t>
            </a:r>
            <a:endParaRPr lang="en-US" dirty="0"/>
          </a:p>
        </p:txBody>
      </p:sp>
      <p:sp>
        <p:nvSpPr>
          <p:cNvPr id="128007" name="Rectangle 2"/>
          <p:cNvSpPr>
            <a:spLocks noGrp="1" noChangeArrowheads="1"/>
          </p:cNvSpPr>
          <p:nvPr>
            <p:ph type="ctrTitle"/>
          </p:nvPr>
        </p:nvSpPr>
        <p:spPr>
          <a:xfrm>
            <a:off x="4610100" y="279400"/>
            <a:ext cx="7071784" cy="2159000"/>
          </a:xfrm>
        </p:spPr>
        <p:txBody>
          <a:bodyPr lIns="0" rIns="0"/>
          <a:lstStyle>
            <a:lvl1pPr>
              <a:defRPr sz="3151">
                <a:solidFill>
                  <a:schemeClr val="bg1"/>
                </a:solidFill>
              </a:defRPr>
            </a:lvl1pPr>
          </a:lstStyle>
          <a:p>
            <a:r>
              <a:rPr lang="en-US"/>
              <a:t>Click to edit Master title style</a:t>
            </a:r>
            <a:endParaRPr lang="en-US" dirty="0"/>
          </a:p>
        </p:txBody>
      </p:sp>
      <p:pic>
        <p:nvPicPr>
          <p:cNvPr id="10" name="Picture 9" descr="Mentor-ASB-Logo-Color-Hi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8533" y="5819775"/>
            <a:ext cx="2097385" cy="596900"/>
          </a:xfrm>
          <a:prstGeom prst="rect">
            <a:avLst/>
          </a:prstGeom>
        </p:spPr>
      </p:pic>
      <p:pic>
        <p:nvPicPr>
          <p:cNvPr id="12" name="Picture 11" descr="Tech-Montage-2017-PPT-1.jpg"/>
          <p:cNvPicPr>
            <a:picLocks noChangeAspect="1"/>
          </p:cNvPicPr>
          <p:nvPr/>
        </p:nvPicPr>
        <p:blipFill rotWithShape="1">
          <a:blip r:embed="rId3">
            <a:extLst>
              <a:ext uri="{28A0092B-C50C-407E-A947-70E740481C1C}">
                <a14:useLocalDpi xmlns:a14="http://schemas.microsoft.com/office/drawing/2010/main" val="0"/>
              </a:ext>
            </a:extLst>
          </a:blip>
          <a:srcRect l="3764" r="4022"/>
          <a:stretch/>
        </p:blipFill>
        <p:spPr>
          <a:xfrm>
            <a:off x="375871" y="1066800"/>
            <a:ext cx="3883191" cy="5080000"/>
          </a:xfrm>
          <a:prstGeom prst="rect">
            <a:avLst/>
          </a:prstGeom>
        </p:spPr>
      </p:pic>
    </p:spTree>
    <p:extLst>
      <p:ext uri="{BB962C8B-B14F-4D97-AF65-F5344CB8AC3E}">
        <p14:creationId xmlns:p14="http://schemas.microsoft.com/office/powerpoint/2010/main" val="150178104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F3B62"/>
          </a:solidFill>
          <a:ln w="9525" cap="flat" cmpd="sng" algn="ctr">
            <a:noFill/>
            <a:prstDash val="solid"/>
          </a:ln>
          <a:effectLst/>
        </p:spPr>
        <p:txBody>
          <a:bodyPr rtlCol="0" anchor="ctr"/>
          <a:lstStyle/>
          <a:p>
            <a:pPr marL="0" marR="0" indent="0" algn="ctr" defTabSz="685983" eaLnBrk="1" fontAlgn="auto" latinLnBrk="0" hangingPunct="1">
              <a:lnSpc>
                <a:spcPct val="100000"/>
              </a:lnSpc>
              <a:spcBef>
                <a:spcPts val="0"/>
              </a:spcBef>
              <a:spcAft>
                <a:spcPts val="0"/>
              </a:spcAft>
              <a:buClrTx/>
              <a:buSzTx/>
              <a:buFontTx/>
              <a:buNone/>
              <a:tabLst/>
            </a:pPr>
            <a:endParaRPr kumimoji="0" lang="en-US" sz="1350" b="0" i="0" u="none" strike="noStrike" kern="0" cap="none" spc="0" normalizeH="0" baseline="0" noProof="0">
              <a:ln>
                <a:noFill/>
              </a:ln>
              <a:solidFill>
                <a:srgbClr val="FFFFFF"/>
              </a:solidFill>
              <a:effectLst/>
              <a:uLnTx/>
              <a:uFillTx/>
              <a:latin typeface="Tahoma"/>
              <a:ea typeface="+mn-ea"/>
              <a:cs typeface="+mn-cs"/>
            </a:endParaRPr>
          </a:p>
        </p:txBody>
      </p:sp>
      <p:sp>
        <p:nvSpPr>
          <p:cNvPr id="7" name="Rectangle 6"/>
          <p:cNvSpPr/>
          <p:nvPr/>
        </p:nvSpPr>
        <p:spPr>
          <a:xfrm>
            <a:off x="0" y="5088960"/>
            <a:ext cx="12192000" cy="1769040"/>
          </a:xfrm>
          <a:prstGeom prst="rect">
            <a:avLst/>
          </a:prstGeom>
          <a:solidFill>
            <a:srgbClr val="2E5790"/>
          </a:solidFill>
          <a:ln w="9525" cap="flat" cmpd="sng" algn="ctr">
            <a:noFill/>
            <a:prstDash val="solid"/>
          </a:ln>
          <a:effectLst/>
        </p:spPr>
        <p:txBody>
          <a:bodyPr rtlCol="0" anchor="ctr"/>
          <a:lstStyle/>
          <a:p>
            <a:pPr marL="0" marR="0" indent="0" algn="ctr" defTabSz="685983" eaLnBrk="1" fontAlgn="auto" latinLnBrk="0" hangingPunct="1">
              <a:lnSpc>
                <a:spcPct val="100000"/>
              </a:lnSpc>
              <a:spcBef>
                <a:spcPts val="0"/>
              </a:spcBef>
              <a:spcAft>
                <a:spcPts val="0"/>
              </a:spcAft>
              <a:buClrTx/>
              <a:buSzTx/>
              <a:buFontTx/>
              <a:buNone/>
              <a:tabLst/>
            </a:pPr>
            <a:endParaRPr kumimoji="0" lang="en-US" sz="1350" b="0" i="0" u="none" strike="noStrike" kern="0" cap="none" spc="0" normalizeH="0" baseline="0" noProof="0">
              <a:ln>
                <a:noFill/>
              </a:ln>
              <a:solidFill>
                <a:srgbClr val="FFFFFF"/>
              </a:solidFill>
              <a:effectLst/>
              <a:uLnTx/>
              <a:uFillTx/>
              <a:latin typeface="Tahoma"/>
              <a:ea typeface="+mn-ea"/>
              <a:cs typeface="+mn-cs"/>
            </a:endParaRPr>
          </a:p>
        </p:txBody>
      </p:sp>
      <p:sp>
        <p:nvSpPr>
          <p:cNvPr id="6" name="Rectangle 5"/>
          <p:cNvSpPr/>
          <p:nvPr/>
        </p:nvSpPr>
        <p:spPr>
          <a:xfrm>
            <a:off x="0" y="0"/>
            <a:ext cx="12192000" cy="1762560"/>
          </a:xfrm>
          <a:prstGeom prst="rect">
            <a:avLst/>
          </a:prstGeom>
          <a:solidFill>
            <a:srgbClr val="2E5790"/>
          </a:solidFill>
          <a:ln w="9525" cap="flat" cmpd="sng" algn="ctr">
            <a:noFill/>
            <a:prstDash val="solid"/>
          </a:ln>
          <a:effectLst/>
        </p:spPr>
        <p:txBody>
          <a:bodyPr rtlCol="0" anchor="ctr"/>
          <a:lstStyle/>
          <a:p>
            <a:pPr marL="0" marR="0" indent="0" algn="ctr" defTabSz="685983" eaLnBrk="1" fontAlgn="auto" latinLnBrk="0" hangingPunct="1">
              <a:lnSpc>
                <a:spcPct val="100000"/>
              </a:lnSpc>
              <a:spcBef>
                <a:spcPts val="0"/>
              </a:spcBef>
              <a:spcAft>
                <a:spcPts val="0"/>
              </a:spcAft>
              <a:buClrTx/>
              <a:buSzTx/>
              <a:buFontTx/>
              <a:buNone/>
              <a:tabLst/>
            </a:pPr>
            <a:endParaRPr kumimoji="0" lang="en-US" sz="1350" b="0" i="0" u="none" strike="noStrike" kern="0" cap="none" spc="0" normalizeH="0" baseline="0" noProof="0">
              <a:ln>
                <a:noFill/>
              </a:ln>
              <a:solidFill>
                <a:srgbClr val="FFFFFF"/>
              </a:solidFill>
              <a:effectLst/>
              <a:uLnTx/>
              <a:uFillTx/>
              <a:latin typeface="Tahoma"/>
              <a:ea typeface="+mn-ea"/>
              <a:cs typeface="+mn-cs"/>
            </a:endParaRPr>
          </a:p>
        </p:txBody>
      </p:sp>
      <p:sp>
        <p:nvSpPr>
          <p:cNvPr id="2" name="Title 1"/>
          <p:cNvSpPr>
            <a:spLocks noGrp="1"/>
          </p:cNvSpPr>
          <p:nvPr>
            <p:ph type="title" hasCustomPrompt="1"/>
          </p:nvPr>
        </p:nvSpPr>
        <p:spPr>
          <a:xfrm>
            <a:off x="963084" y="2616202"/>
            <a:ext cx="10363200" cy="1612900"/>
          </a:xfrm>
        </p:spPr>
        <p:txBody>
          <a:bodyPr anchor="ctr" anchorCtr="1"/>
          <a:lstStyle>
            <a:lvl1pPr algn="ctr">
              <a:defRPr sz="3601" b="1" cap="all">
                <a:solidFill>
                  <a:schemeClr val="bg1"/>
                </a:solidFill>
              </a:defRPr>
            </a:lvl1pPr>
          </a:lstStyle>
          <a:p>
            <a:r>
              <a:rPr lang="en-US" dirty="0"/>
              <a:t>Click to add </a:t>
            </a:r>
            <a:br>
              <a:rPr lang="en-US" dirty="0"/>
            </a:br>
            <a:r>
              <a:rPr lang="en-US" dirty="0"/>
              <a:t>Divider title</a:t>
            </a:r>
          </a:p>
        </p:txBody>
      </p:sp>
      <p:sp>
        <p:nvSpPr>
          <p:cNvPr id="3" name="Text Placeholder 2"/>
          <p:cNvSpPr>
            <a:spLocks noGrp="1"/>
          </p:cNvSpPr>
          <p:nvPr>
            <p:ph type="body" idx="1" hasCustomPrompt="1"/>
          </p:nvPr>
        </p:nvSpPr>
        <p:spPr>
          <a:xfrm>
            <a:off x="963084" y="2171702"/>
            <a:ext cx="10363200" cy="444500"/>
          </a:xfrm>
        </p:spPr>
        <p:txBody>
          <a:bodyPr anchor="b"/>
          <a:lstStyle>
            <a:lvl1pPr marL="0" indent="0" algn="ctr">
              <a:buNone/>
              <a:defRPr sz="1575">
                <a:solidFill>
                  <a:schemeClr val="bg1"/>
                </a:solidFill>
              </a:defRPr>
            </a:lvl1pPr>
            <a:lvl2pPr marL="457223" indent="0">
              <a:buNone/>
              <a:defRPr sz="1800"/>
            </a:lvl2pPr>
            <a:lvl3pPr marL="914446" indent="0">
              <a:buNone/>
              <a:defRPr sz="1575"/>
            </a:lvl3pPr>
            <a:lvl4pPr marL="1371669" indent="0">
              <a:buNone/>
              <a:defRPr sz="1425"/>
            </a:lvl4pPr>
            <a:lvl5pPr marL="1828892" indent="0">
              <a:buNone/>
              <a:defRPr sz="1425"/>
            </a:lvl5pPr>
            <a:lvl6pPr marL="2286114" indent="0">
              <a:buNone/>
              <a:defRPr sz="1425"/>
            </a:lvl6pPr>
            <a:lvl7pPr marL="2743337" indent="0">
              <a:buNone/>
              <a:defRPr sz="1425"/>
            </a:lvl7pPr>
            <a:lvl8pPr marL="3200560" indent="0">
              <a:buNone/>
              <a:defRPr sz="1425"/>
            </a:lvl8pPr>
            <a:lvl9pPr marL="3657783" indent="0">
              <a:buNone/>
              <a:defRPr sz="1425"/>
            </a:lvl9pPr>
          </a:lstStyle>
          <a:p>
            <a:r>
              <a:rPr lang="en-US" dirty="0"/>
              <a:t>Click to add optional subtitle or running header</a:t>
            </a:r>
          </a:p>
        </p:txBody>
      </p:sp>
    </p:spTree>
    <p:extLst>
      <p:ext uri="{BB962C8B-B14F-4D97-AF65-F5344CB8AC3E}">
        <p14:creationId xmlns:p14="http://schemas.microsoft.com/office/powerpoint/2010/main" val="2820906890"/>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0"/>
          </p:nvPr>
        </p:nvSpPr>
        <p:spPr/>
        <p:txBody>
          <a:bodyPr/>
          <a:lstStyle/>
          <a:p>
            <a:pPr>
              <a:defRPr/>
            </a:pPr>
            <a:r>
              <a:rPr lang="en-US">
                <a:solidFill>
                  <a:srgbClr val="333333"/>
                </a:solidFill>
              </a:rPr>
              <a:t>Restricted | © Siemens 2024-10-28 | Siemens Digital Industries Software | Where today meets tomorrow.</a:t>
            </a:r>
          </a:p>
        </p:txBody>
      </p:sp>
      <p:sp>
        <p:nvSpPr>
          <p:cNvPr id="7" name="Slide Number Placeholder 6"/>
          <p:cNvSpPr>
            <a:spLocks noGrp="1"/>
          </p:cNvSpPr>
          <p:nvPr>
            <p:ph type="sldNum" sz="quarter" idx="11"/>
          </p:nvPr>
        </p:nvSpPr>
        <p:spPr/>
        <p:txBody>
          <a:bodyPr/>
          <a:lstStyle/>
          <a:p>
            <a:fld id="{B8EE6C0D-8D49-4EF2-B5AB-91C9339EB8BA}" type="slidenum">
              <a:rPr lang="en-US" smtClean="0"/>
              <a:pPr/>
              <a:t>‹#›</a:t>
            </a:fld>
            <a:endParaRPr lang="en-US" dirty="0"/>
          </a:p>
        </p:txBody>
      </p:sp>
    </p:spTree>
    <p:extLst>
      <p:ext uri="{BB962C8B-B14F-4D97-AF65-F5344CB8AC3E}">
        <p14:creationId xmlns:p14="http://schemas.microsoft.com/office/powerpoint/2010/main" val="72653622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Only 1" type="titleOnly">
  <p:cSld name="Title Only 1">
    <p:spTree>
      <p:nvGrpSpPr>
        <p:cNvPr id="1" name="Shape 36"/>
        <p:cNvGrpSpPr/>
        <p:nvPr/>
      </p:nvGrpSpPr>
      <p:grpSpPr>
        <a:xfrm>
          <a:off x="0" y="0"/>
          <a:ext cx="0" cy="0"/>
          <a:chOff x="0" y="0"/>
          <a:chExt cx="0" cy="0"/>
        </a:xfrm>
      </p:grpSpPr>
      <p:sp>
        <p:nvSpPr>
          <p:cNvPr id="37" name="Google Shape;37;ga37b6b3a0c_0_729"/>
          <p:cNvSpPr txBox="1">
            <a:spLocks noGrp="1"/>
          </p:cNvSpPr>
          <p:nvPr>
            <p:ph type="title"/>
          </p:nvPr>
        </p:nvSpPr>
        <p:spPr>
          <a:xfrm>
            <a:off x="914400" y="228600"/>
            <a:ext cx="10363199" cy="837900"/>
          </a:xfrm>
          <a:prstGeom prst="rect">
            <a:avLst/>
          </a:prstGeom>
          <a:noFill/>
          <a:ln>
            <a:noFill/>
          </a:ln>
        </p:spPr>
        <p:txBody>
          <a:bodyPr spcFirstLastPara="1" wrap="square" lIns="68575" tIns="68575" rIns="68575" bIns="68575" anchor="b" anchorCtr="0">
            <a:noAutofit/>
          </a:bodyPr>
          <a:lstStyle>
            <a:lvl1pPr marR="0" lvl="0" algn="l">
              <a:lnSpc>
                <a:spcPct val="90000"/>
              </a:lnSpc>
              <a:spcBef>
                <a:spcPts val="0"/>
              </a:spcBef>
              <a:spcAft>
                <a:spcPts val="0"/>
              </a:spcAft>
              <a:buClr>
                <a:schemeClr val="accent1"/>
              </a:buClr>
              <a:buSzPts val="1100"/>
              <a:buFont typeface="Arial"/>
              <a:buNone/>
              <a:defRPr sz="2799" b="0" i="0" u="none" strike="noStrike" cap="none">
                <a:solidFill>
                  <a:schemeClr val="accent1"/>
                </a:solidFill>
                <a:latin typeface="Arial"/>
                <a:ea typeface="Arial"/>
                <a:cs typeface="Arial"/>
                <a:sym typeface="Arial"/>
              </a:defRPr>
            </a:lvl1pPr>
            <a:lvl2pPr lvl="1" algn="l">
              <a:lnSpc>
                <a:spcPct val="100000"/>
              </a:lnSpc>
              <a:spcBef>
                <a:spcPts val="0"/>
              </a:spcBef>
              <a:spcAft>
                <a:spcPts val="0"/>
              </a:spcAft>
              <a:buSzPts val="1100"/>
              <a:buFont typeface="Arial"/>
              <a:buNone/>
              <a:defRPr sz="1866"/>
            </a:lvl2pPr>
            <a:lvl3pPr lvl="2" algn="l">
              <a:lnSpc>
                <a:spcPct val="100000"/>
              </a:lnSpc>
              <a:spcBef>
                <a:spcPts val="0"/>
              </a:spcBef>
              <a:spcAft>
                <a:spcPts val="0"/>
              </a:spcAft>
              <a:buSzPts val="1100"/>
              <a:buFont typeface="Arial"/>
              <a:buNone/>
              <a:defRPr sz="1866"/>
            </a:lvl3pPr>
            <a:lvl4pPr lvl="3" algn="l">
              <a:lnSpc>
                <a:spcPct val="100000"/>
              </a:lnSpc>
              <a:spcBef>
                <a:spcPts val="0"/>
              </a:spcBef>
              <a:spcAft>
                <a:spcPts val="0"/>
              </a:spcAft>
              <a:buSzPts val="1100"/>
              <a:buFont typeface="Arial"/>
              <a:buNone/>
              <a:defRPr sz="1866"/>
            </a:lvl4pPr>
            <a:lvl5pPr lvl="4" algn="l">
              <a:lnSpc>
                <a:spcPct val="100000"/>
              </a:lnSpc>
              <a:spcBef>
                <a:spcPts val="0"/>
              </a:spcBef>
              <a:spcAft>
                <a:spcPts val="0"/>
              </a:spcAft>
              <a:buSzPts val="1100"/>
              <a:buFont typeface="Arial"/>
              <a:buNone/>
              <a:defRPr sz="1866"/>
            </a:lvl5pPr>
            <a:lvl6pPr lvl="5" algn="l">
              <a:lnSpc>
                <a:spcPct val="100000"/>
              </a:lnSpc>
              <a:spcBef>
                <a:spcPts val="0"/>
              </a:spcBef>
              <a:spcAft>
                <a:spcPts val="0"/>
              </a:spcAft>
              <a:buSzPts val="1100"/>
              <a:buFont typeface="Arial"/>
              <a:buNone/>
              <a:defRPr sz="1866"/>
            </a:lvl6pPr>
            <a:lvl7pPr lvl="6" algn="l">
              <a:lnSpc>
                <a:spcPct val="100000"/>
              </a:lnSpc>
              <a:spcBef>
                <a:spcPts val="0"/>
              </a:spcBef>
              <a:spcAft>
                <a:spcPts val="0"/>
              </a:spcAft>
              <a:buSzPts val="1100"/>
              <a:buFont typeface="Arial"/>
              <a:buNone/>
              <a:defRPr sz="1866"/>
            </a:lvl7pPr>
            <a:lvl8pPr lvl="7" algn="l">
              <a:lnSpc>
                <a:spcPct val="100000"/>
              </a:lnSpc>
              <a:spcBef>
                <a:spcPts val="0"/>
              </a:spcBef>
              <a:spcAft>
                <a:spcPts val="0"/>
              </a:spcAft>
              <a:buSzPts val="1100"/>
              <a:buFont typeface="Arial"/>
              <a:buNone/>
              <a:defRPr sz="1866"/>
            </a:lvl8pPr>
            <a:lvl9pPr lvl="8" algn="l">
              <a:lnSpc>
                <a:spcPct val="100000"/>
              </a:lnSpc>
              <a:spcBef>
                <a:spcPts val="0"/>
              </a:spcBef>
              <a:spcAft>
                <a:spcPts val="0"/>
              </a:spcAft>
              <a:buSzPts val="1100"/>
              <a:buFont typeface="Arial"/>
              <a:buNone/>
              <a:defRPr sz="1866"/>
            </a:lvl9pPr>
          </a:lstStyle>
          <a:p>
            <a:endParaRPr/>
          </a:p>
        </p:txBody>
      </p:sp>
      <p:sp>
        <p:nvSpPr>
          <p:cNvPr id="38" name="Google Shape;38;ga37b6b3a0c_0_729"/>
          <p:cNvSpPr txBox="1">
            <a:spLocks noGrp="1"/>
          </p:cNvSpPr>
          <p:nvPr>
            <p:ph type="dt" idx="10"/>
          </p:nvPr>
        </p:nvSpPr>
        <p:spPr>
          <a:xfrm>
            <a:off x="6096000" y="6530196"/>
            <a:ext cx="1361455" cy="182700"/>
          </a:xfrm>
          <a:prstGeom prst="rect">
            <a:avLst/>
          </a:prstGeom>
          <a:noFill/>
          <a:ln>
            <a:noFill/>
          </a:ln>
        </p:spPr>
        <p:txBody>
          <a:bodyPr spcFirstLastPara="1" wrap="square" lIns="68575" tIns="68575" rIns="68575" bIns="68575" anchor="b" anchorCtr="0">
            <a:noAutofit/>
          </a:bodyPr>
          <a:lstStyle>
            <a:lvl1pPr marR="0" lvl="0" algn="r" rtl="0">
              <a:lnSpc>
                <a:spcPct val="100000"/>
              </a:lnSpc>
              <a:spcBef>
                <a:spcPts val="0"/>
              </a:spcBef>
              <a:spcAft>
                <a:spcPts val="0"/>
              </a:spcAft>
              <a:buClr>
                <a:schemeClr val="dk2"/>
              </a:buClr>
              <a:buSzPts val="1100"/>
              <a:buFont typeface="Arial"/>
              <a:buNone/>
              <a:defRPr sz="933"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9pPr>
          </a:lstStyle>
          <a:p>
            <a:endParaRPr/>
          </a:p>
        </p:txBody>
      </p:sp>
      <p:sp>
        <p:nvSpPr>
          <p:cNvPr id="39" name="Google Shape;39;ga37b6b3a0c_0_729"/>
          <p:cNvSpPr txBox="1">
            <a:spLocks noGrp="1"/>
          </p:cNvSpPr>
          <p:nvPr>
            <p:ph type="ftr" idx="11"/>
          </p:nvPr>
        </p:nvSpPr>
        <p:spPr>
          <a:xfrm>
            <a:off x="7619999" y="6530196"/>
            <a:ext cx="3657653" cy="182700"/>
          </a:xfrm>
          <a:prstGeom prst="rect">
            <a:avLst/>
          </a:prstGeom>
          <a:noFill/>
          <a:ln>
            <a:noFill/>
          </a:ln>
        </p:spPr>
        <p:txBody>
          <a:bodyPr spcFirstLastPara="1" wrap="square" lIns="68575" tIns="68575" rIns="68575" bIns="68575" anchor="b" anchorCtr="0">
            <a:noAutofit/>
          </a:bodyPr>
          <a:lstStyle>
            <a:lvl1pPr marR="0" lvl="0" algn="r">
              <a:lnSpc>
                <a:spcPct val="100000"/>
              </a:lnSpc>
              <a:spcBef>
                <a:spcPts val="0"/>
              </a:spcBef>
              <a:spcAft>
                <a:spcPts val="0"/>
              </a:spcAft>
              <a:buClr>
                <a:schemeClr val="dk2"/>
              </a:buClr>
              <a:buSzPts val="1100"/>
              <a:buFont typeface="Arial"/>
              <a:buNone/>
              <a:defRPr sz="933"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100"/>
              <a:buFont typeface="Arial"/>
              <a:buNone/>
              <a:defRPr sz="1866" b="0" i="0" u="none" strike="noStrike" cap="none">
                <a:solidFill>
                  <a:schemeClr val="dk1"/>
                </a:solidFill>
                <a:latin typeface="Arial"/>
                <a:ea typeface="Arial"/>
                <a:cs typeface="Arial"/>
                <a:sym typeface="Arial"/>
              </a:defRPr>
            </a:lvl9pPr>
          </a:lstStyle>
          <a:p>
            <a:r>
              <a:rPr lang="en-US"/>
              <a:t>Restricted | © Siemens 2024-10-28 | Siemens Digital Industries Software | Where today meets tomorrow.</a:t>
            </a:r>
            <a:endParaRPr/>
          </a:p>
        </p:txBody>
      </p:sp>
      <p:sp>
        <p:nvSpPr>
          <p:cNvPr id="40" name="Google Shape;40;ga37b6b3a0c_0_729"/>
          <p:cNvSpPr txBox="1">
            <a:spLocks noGrp="1"/>
          </p:cNvSpPr>
          <p:nvPr>
            <p:ph type="sldNum" idx="12"/>
          </p:nvPr>
        </p:nvSpPr>
        <p:spPr>
          <a:xfrm>
            <a:off x="11480800" y="6530196"/>
            <a:ext cx="406306" cy="182700"/>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chemeClr val="dk2"/>
              </a:buClr>
              <a:buSzPts val="933"/>
              <a:buFont typeface="Arial"/>
              <a:buNone/>
              <a:defRPr sz="933"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chemeClr val="dk2"/>
              </a:buClr>
              <a:buSzPts val="933"/>
              <a:buFont typeface="Arial"/>
              <a:buNone/>
              <a:defRPr sz="933"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chemeClr val="dk2"/>
              </a:buClr>
              <a:buSzPts val="933"/>
              <a:buFont typeface="Arial"/>
              <a:buNone/>
              <a:defRPr sz="933"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chemeClr val="dk2"/>
              </a:buClr>
              <a:buSzPts val="933"/>
              <a:buFont typeface="Arial"/>
              <a:buNone/>
              <a:defRPr sz="933"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chemeClr val="dk2"/>
              </a:buClr>
              <a:buSzPts val="933"/>
              <a:buFont typeface="Arial"/>
              <a:buNone/>
              <a:defRPr sz="933"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chemeClr val="dk2"/>
              </a:buClr>
              <a:buSzPts val="933"/>
              <a:buFont typeface="Arial"/>
              <a:buNone/>
              <a:defRPr sz="933"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chemeClr val="dk2"/>
              </a:buClr>
              <a:buSzPts val="933"/>
              <a:buFont typeface="Arial"/>
              <a:buNone/>
              <a:defRPr sz="933"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chemeClr val="dk2"/>
              </a:buClr>
              <a:buSzPts val="933"/>
              <a:buFont typeface="Arial"/>
              <a:buNone/>
              <a:defRPr sz="933"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chemeClr val="dk2"/>
              </a:buClr>
              <a:buSzPts val="933"/>
              <a:buFont typeface="Arial"/>
              <a:buNone/>
              <a:defRPr sz="9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306152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Subtitle">
  <p:cSld name="Title and Subtitle">
    <p:spTree>
      <p:nvGrpSpPr>
        <p:cNvPr id="1" name="Shape 41"/>
        <p:cNvGrpSpPr/>
        <p:nvPr/>
      </p:nvGrpSpPr>
      <p:grpSpPr>
        <a:xfrm>
          <a:off x="0" y="0"/>
          <a:ext cx="0" cy="0"/>
          <a:chOff x="0" y="0"/>
          <a:chExt cx="0" cy="0"/>
        </a:xfrm>
      </p:grpSpPr>
      <p:sp>
        <p:nvSpPr>
          <p:cNvPr id="42" name="Google Shape;42;ga37b6b3a0c_0_159"/>
          <p:cNvSpPr txBox="1">
            <a:spLocks noGrp="1"/>
          </p:cNvSpPr>
          <p:nvPr>
            <p:ph type="title"/>
          </p:nvPr>
        </p:nvSpPr>
        <p:spPr>
          <a:xfrm>
            <a:off x="425451" y="228635"/>
            <a:ext cx="11337853" cy="457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6"/>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43" name="Google Shape;43;ga37b6b3a0c_0_159"/>
          <p:cNvSpPr txBox="1">
            <a:spLocks noGrp="1"/>
          </p:cNvSpPr>
          <p:nvPr>
            <p:ph type="dt" idx="10"/>
          </p:nvPr>
        </p:nvSpPr>
        <p:spPr>
          <a:xfrm>
            <a:off x="4730751" y="6492240"/>
            <a:ext cx="2157862" cy="182700"/>
          </a:xfrm>
          <a:prstGeom prst="rect">
            <a:avLst/>
          </a:prstGeom>
          <a:noFill/>
          <a:ln>
            <a:noFill/>
          </a:ln>
        </p:spPr>
        <p:txBody>
          <a:bodyPr spcFirstLastPara="1" wrap="square" lIns="0" tIns="0" rIns="0" bIns="0" anchor="ctr" anchorCtr="0">
            <a:noAutofit/>
          </a:bodyPr>
          <a:lstStyle>
            <a:lvl1pPr marR="0" lvl="0" algn="r"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ga37b6b3a0c_0_159"/>
          <p:cNvSpPr txBox="1">
            <a:spLocks noGrp="1"/>
          </p:cNvSpPr>
          <p:nvPr>
            <p:ph type="ftr" idx="11"/>
          </p:nvPr>
        </p:nvSpPr>
        <p:spPr>
          <a:xfrm>
            <a:off x="6995160" y="6492240"/>
            <a:ext cx="4114672" cy="182700"/>
          </a:xfrm>
          <a:prstGeom prst="rect">
            <a:avLst/>
          </a:prstGeom>
          <a:noFill/>
          <a:ln>
            <a:noFill/>
          </a:ln>
        </p:spPr>
        <p:txBody>
          <a:bodyPr spcFirstLastPara="1" wrap="square" lIns="121900" tIns="60925" rIns="121900" bIns="60925" anchor="t" anchorCtr="0">
            <a:noAutofit/>
          </a:bodyPr>
          <a:lstStyle>
            <a:lvl1pPr marR="0" lvl="0" algn="l">
              <a:lnSpc>
                <a:spcPct val="100000"/>
              </a:lnSpc>
              <a:spcBef>
                <a:spcPts val="0"/>
              </a:spcBef>
              <a:spcAft>
                <a:spcPts val="0"/>
              </a:spcAft>
              <a:buClr>
                <a:srgbClr val="000000"/>
              </a:buClr>
              <a:buSzPts val="1900"/>
              <a:buFont typeface="Arial"/>
              <a:buNone/>
              <a:defRPr sz="18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rgbClr val="000000"/>
              </a:buClr>
              <a:buSzPts val="19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rgbClr val="000000"/>
              </a:buClr>
              <a:buSzPts val="19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rgbClr val="000000"/>
              </a:buClr>
              <a:buSzPts val="19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rgbClr val="000000"/>
              </a:buClr>
              <a:buSzPts val="19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rgbClr val="000000"/>
              </a:buClr>
              <a:buSzPts val="19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rgbClr val="000000"/>
              </a:buClr>
              <a:buSzPts val="19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rgbClr val="000000"/>
              </a:buClr>
              <a:buSzPts val="19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rgbClr val="000000"/>
              </a:buClr>
              <a:buSzPts val="1900"/>
              <a:buFont typeface="Arial"/>
              <a:buNone/>
              <a:defRPr sz="1800" b="0" i="0" u="none" strike="noStrike" cap="none">
                <a:solidFill>
                  <a:schemeClr val="lt1"/>
                </a:solidFill>
                <a:latin typeface="Arial"/>
                <a:ea typeface="Arial"/>
                <a:cs typeface="Arial"/>
                <a:sym typeface="Arial"/>
              </a:defRPr>
            </a:lvl9pPr>
          </a:lstStyle>
          <a:p>
            <a:r>
              <a:rPr lang="en-US"/>
              <a:t>Restricted | © Siemens 2024-10-28 | Siemens Digital Industries Software | Where today meets tomorrow.</a:t>
            </a:r>
            <a:endParaRPr/>
          </a:p>
        </p:txBody>
      </p:sp>
      <p:sp>
        <p:nvSpPr>
          <p:cNvPr id="45" name="Google Shape;45;ga37b6b3a0c_0_159"/>
          <p:cNvSpPr txBox="1">
            <a:spLocks noGrp="1"/>
          </p:cNvSpPr>
          <p:nvPr>
            <p:ph type="sldNum" idx="12"/>
          </p:nvPr>
        </p:nvSpPr>
        <p:spPr>
          <a:xfrm>
            <a:off x="11216323" y="6492240"/>
            <a:ext cx="548843" cy="1827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A5A5A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A5A5A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A5A5A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A5A5A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A5A5A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A5A5A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A5A5A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A5A5A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A5A5A5"/>
                </a:solidFill>
                <a:latin typeface="Arial"/>
                <a:ea typeface="Arial"/>
                <a:cs typeface="Arial"/>
                <a:sym typeface="Arial"/>
              </a:defRPr>
            </a:lvl9pPr>
          </a:lstStyle>
          <a:p>
            <a:fld id="{00000000-1234-1234-1234-123412341234}" type="slidenum">
              <a:rPr lang="en-US" smtClean="0"/>
              <a:pPr/>
              <a:t>‹#›</a:t>
            </a:fld>
            <a:endParaRPr lang="en-US"/>
          </a:p>
        </p:txBody>
      </p:sp>
      <p:sp>
        <p:nvSpPr>
          <p:cNvPr id="46" name="Google Shape;46;ga37b6b3a0c_0_159"/>
          <p:cNvSpPr txBox="1">
            <a:spLocks noGrp="1"/>
          </p:cNvSpPr>
          <p:nvPr>
            <p:ph type="body" idx="1"/>
          </p:nvPr>
        </p:nvSpPr>
        <p:spPr>
          <a:xfrm>
            <a:off x="425451" y="688231"/>
            <a:ext cx="11333952" cy="3048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2400"/>
              <a:buFont typeface="Arial"/>
              <a:buNone/>
              <a:defRPr sz="1800">
                <a:solidFill>
                  <a:schemeClr val="accent1"/>
                </a:solidFill>
              </a:defRPr>
            </a:lvl1pPr>
            <a:lvl2pPr marL="914400" lvl="1" indent="-228600" algn="l">
              <a:lnSpc>
                <a:spcPct val="90000"/>
              </a:lnSpc>
              <a:spcBef>
                <a:spcPts val="0"/>
              </a:spcBef>
              <a:spcAft>
                <a:spcPts val="0"/>
              </a:spcAft>
              <a:buSzPts val="2400"/>
              <a:buFont typeface="Arial"/>
              <a:buNone/>
              <a:defRPr sz="1800">
                <a:solidFill>
                  <a:srgbClr val="FEFEFE"/>
                </a:solidFill>
              </a:defRPr>
            </a:lvl2pPr>
            <a:lvl3pPr marL="1371600" lvl="2" indent="-228600" algn="l">
              <a:lnSpc>
                <a:spcPct val="90000"/>
              </a:lnSpc>
              <a:spcBef>
                <a:spcPts val="0"/>
              </a:spcBef>
              <a:spcAft>
                <a:spcPts val="0"/>
              </a:spcAft>
              <a:buSzPts val="2400"/>
              <a:buFont typeface="Arial"/>
              <a:buNone/>
              <a:defRPr sz="1800">
                <a:solidFill>
                  <a:srgbClr val="FEFEFE"/>
                </a:solidFill>
              </a:defRPr>
            </a:lvl3pPr>
            <a:lvl4pPr marL="1828800" lvl="3" indent="-228600" algn="l">
              <a:lnSpc>
                <a:spcPct val="90000"/>
              </a:lnSpc>
              <a:spcBef>
                <a:spcPts val="0"/>
              </a:spcBef>
              <a:spcAft>
                <a:spcPts val="0"/>
              </a:spcAft>
              <a:buSzPts val="2400"/>
              <a:buFont typeface="Arial"/>
              <a:buNone/>
              <a:defRPr sz="1800">
                <a:solidFill>
                  <a:srgbClr val="FEFEFE"/>
                </a:solidFill>
              </a:defRPr>
            </a:lvl4pPr>
            <a:lvl5pPr marL="2286000" lvl="4" indent="-228600" algn="l">
              <a:lnSpc>
                <a:spcPct val="90000"/>
              </a:lnSpc>
              <a:spcBef>
                <a:spcPts val="0"/>
              </a:spcBef>
              <a:spcAft>
                <a:spcPts val="0"/>
              </a:spcAft>
              <a:buSzPts val="2400"/>
              <a:buFont typeface="Arial"/>
              <a:buNone/>
              <a:defRPr sz="1800">
                <a:solidFill>
                  <a:srgbClr val="FEFEFE"/>
                </a:solidFill>
              </a:defRPr>
            </a:lvl5pPr>
            <a:lvl6pPr marL="2743200" lvl="5" indent="-228600" algn="l">
              <a:lnSpc>
                <a:spcPct val="90000"/>
              </a:lnSpc>
              <a:spcBef>
                <a:spcPts val="0"/>
              </a:spcBef>
              <a:spcAft>
                <a:spcPts val="0"/>
              </a:spcAft>
              <a:buSzPts val="2400"/>
              <a:buFont typeface="Arial"/>
              <a:buNone/>
              <a:defRPr sz="1800">
                <a:solidFill>
                  <a:srgbClr val="FEFEFE"/>
                </a:solidFill>
              </a:defRPr>
            </a:lvl6pPr>
            <a:lvl7pPr marL="3200400" lvl="6" indent="-381000" algn="l">
              <a:lnSpc>
                <a:spcPct val="90000"/>
              </a:lnSpc>
              <a:spcBef>
                <a:spcPts val="600"/>
              </a:spcBef>
              <a:spcAft>
                <a:spcPts val="0"/>
              </a:spcAft>
              <a:buSzPts val="2400"/>
              <a:buChar char="•"/>
              <a:defRPr/>
            </a:lvl7pPr>
            <a:lvl8pPr marL="3657600" lvl="7" indent="-228600" algn="l">
              <a:lnSpc>
                <a:spcPct val="90000"/>
              </a:lnSpc>
              <a:spcBef>
                <a:spcPts val="0"/>
              </a:spcBef>
              <a:spcAft>
                <a:spcPts val="0"/>
              </a:spcAft>
              <a:buSzPts val="2400"/>
              <a:buFont typeface="Arial"/>
              <a:buNone/>
              <a:defRPr sz="1800">
                <a:solidFill>
                  <a:srgbClr val="FEFEFE"/>
                </a:solidFill>
              </a:defRPr>
            </a:lvl8pPr>
            <a:lvl9pPr marL="4114800" lvl="8" indent="-228600" algn="l">
              <a:lnSpc>
                <a:spcPct val="90000"/>
              </a:lnSpc>
              <a:spcBef>
                <a:spcPts val="0"/>
              </a:spcBef>
              <a:spcAft>
                <a:spcPts val="0"/>
              </a:spcAft>
              <a:buSzPts val="2400"/>
              <a:buFont typeface="Arial"/>
              <a:buNone/>
              <a:defRPr sz="1800">
                <a:solidFill>
                  <a:srgbClr val="FEFEFE"/>
                </a:solidFill>
              </a:defRPr>
            </a:lvl9pPr>
          </a:lstStyle>
          <a:p>
            <a:endParaRPr/>
          </a:p>
        </p:txBody>
      </p:sp>
    </p:spTree>
    <p:extLst>
      <p:ext uri="{BB962C8B-B14F-4D97-AF65-F5344CB8AC3E}">
        <p14:creationId xmlns:p14="http://schemas.microsoft.com/office/powerpoint/2010/main" val="424059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cSld name="Closing-En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1F3B62"/>
          </a:solidFill>
          <a:ln w="9525" cap="flat" cmpd="sng" algn="ctr">
            <a:noFill/>
            <a:prstDash val="solid"/>
          </a:ln>
          <a:effectLst/>
        </p:spPr>
        <p:txBody>
          <a:bodyPr rtlCol="0" anchor="ctr"/>
          <a:lstStyle/>
          <a:p>
            <a:pPr marL="0" marR="0" indent="0" algn="ctr" defTabSz="685983" eaLnBrk="1" fontAlgn="auto" latinLnBrk="0" hangingPunct="1">
              <a:lnSpc>
                <a:spcPct val="100000"/>
              </a:lnSpc>
              <a:spcBef>
                <a:spcPts val="0"/>
              </a:spcBef>
              <a:spcAft>
                <a:spcPts val="0"/>
              </a:spcAft>
              <a:buClrTx/>
              <a:buSzTx/>
              <a:buFontTx/>
              <a:buNone/>
              <a:tabLst/>
            </a:pPr>
            <a:endParaRPr kumimoji="0" lang="en-US" sz="1350" b="0" i="0" u="none" strike="noStrike" kern="0" cap="none" spc="0" normalizeH="0" baseline="0" noProof="0">
              <a:ln>
                <a:noFill/>
              </a:ln>
              <a:solidFill>
                <a:srgbClr val="FFFFFF"/>
              </a:solidFill>
              <a:effectLst/>
              <a:uLnTx/>
              <a:uFillTx/>
              <a:latin typeface="Tahoma"/>
              <a:ea typeface="+mn-ea"/>
              <a:cs typeface="+mn-cs"/>
            </a:endParaRPr>
          </a:p>
        </p:txBody>
      </p:sp>
      <p:sp>
        <p:nvSpPr>
          <p:cNvPr id="6" name="Rectangle 5"/>
          <p:cNvSpPr/>
          <p:nvPr/>
        </p:nvSpPr>
        <p:spPr>
          <a:xfrm>
            <a:off x="0" y="5088960"/>
            <a:ext cx="12192000" cy="1769040"/>
          </a:xfrm>
          <a:prstGeom prst="rect">
            <a:avLst/>
          </a:prstGeom>
          <a:solidFill>
            <a:srgbClr val="2E5790"/>
          </a:solidFill>
          <a:ln w="9525" cap="flat" cmpd="sng" algn="ctr">
            <a:noFill/>
            <a:prstDash val="solid"/>
          </a:ln>
          <a:effectLst/>
        </p:spPr>
        <p:txBody>
          <a:bodyPr rtlCol="0" anchor="ctr"/>
          <a:lstStyle/>
          <a:p>
            <a:pPr marL="0" marR="0" indent="0" algn="ctr" defTabSz="685983" eaLnBrk="1" fontAlgn="auto" latinLnBrk="0" hangingPunct="1">
              <a:lnSpc>
                <a:spcPct val="100000"/>
              </a:lnSpc>
              <a:spcBef>
                <a:spcPts val="0"/>
              </a:spcBef>
              <a:spcAft>
                <a:spcPts val="0"/>
              </a:spcAft>
              <a:buClrTx/>
              <a:buSzTx/>
              <a:buFontTx/>
              <a:buNone/>
              <a:tabLst/>
            </a:pPr>
            <a:endParaRPr kumimoji="0" lang="en-US" sz="1350" b="0" i="0" u="none" strike="noStrike" kern="0" cap="none" spc="0" normalizeH="0" baseline="0" noProof="0">
              <a:ln>
                <a:noFill/>
              </a:ln>
              <a:solidFill>
                <a:srgbClr val="FFFFFF"/>
              </a:solidFill>
              <a:effectLst/>
              <a:uLnTx/>
              <a:uFillTx/>
              <a:latin typeface="Tahoma"/>
              <a:ea typeface="+mn-ea"/>
              <a:cs typeface="+mn-cs"/>
            </a:endParaRPr>
          </a:p>
        </p:txBody>
      </p:sp>
      <p:sp>
        <p:nvSpPr>
          <p:cNvPr id="7" name="Rectangle 6"/>
          <p:cNvSpPr/>
          <p:nvPr/>
        </p:nvSpPr>
        <p:spPr>
          <a:xfrm>
            <a:off x="0" y="0"/>
            <a:ext cx="12192000" cy="1762560"/>
          </a:xfrm>
          <a:prstGeom prst="rect">
            <a:avLst/>
          </a:prstGeom>
          <a:solidFill>
            <a:srgbClr val="2E5790"/>
          </a:solidFill>
          <a:ln w="9525" cap="flat" cmpd="sng" algn="ctr">
            <a:noFill/>
            <a:prstDash val="solid"/>
          </a:ln>
          <a:effectLst/>
        </p:spPr>
        <p:txBody>
          <a:bodyPr rtlCol="0" anchor="ctr"/>
          <a:lstStyle/>
          <a:p>
            <a:pPr marL="0" marR="0" indent="0" algn="ctr" defTabSz="685983" eaLnBrk="1" fontAlgn="auto" latinLnBrk="0" hangingPunct="1">
              <a:lnSpc>
                <a:spcPct val="100000"/>
              </a:lnSpc>
              <a:spcBef>
                <a:spcPts val="0"/>
              </a:spcBef>
              <a:spcAft>
                <a:spcPts val="0"/>
              </a:spcAft>
              <a:buClrTx/>
              <a:buSzTx/>
              <a:buFontTx/>
              <a:buNone/>
              <a:tabLst/>
            </a:pPr>
            <a:endParaRPr kumimoji="0" lang="en-US" sz="1350" b="0" i="0" u="none" strike="noStrike" kern="0" cap="none" spc="0" normalizeH="0" baseline="0" noProof="0">
              <a:ln>
                <a:noFill/>
              </a:ln>
              <a:solidFill>
                <a:srgbClr val="FFFFFF"/>
              </a:solidFill>
              <a:effectLst/>
              <a:uLnTx/>
              <a:uFillTx/>
              <a:latin typeface="Tahoma"/>
              <a:ea typeface="+mn-ea"/>
              <a:cs typeface="+mn-cs"/>
            </a:endParaRPr>
          </a:p>
        </p:txBody>
      </p:sp>
      <p:sp>
        <p:nvSpPr>
          <p:cNvPr id="12" name="Text Box 22"/>
          <p:cNvSpPr txBox="1">
            <a:spLocks noChangeArrowheads="1"/>
          </p:cNvSpPr>
          <p:nvPr/>
        </p:nvSpPr>
        <p:spPr bwMode="auto">
          <a:xfrm>
            <a:off x="8992355" y="6245423"/>
            <a:ext cx="3199647" cy="230832"/>
          </a:xfrm>
          <a:prstGeom prst="rect">
            <a:avLst/>
          </a:prstGeom>
          <a:noFill/>
          <a:ln w="9525">
            <a:noFill/>
            <a:miter lim="800000"/>
            <a:headEnd/>
            <a:tailEnd/>
          </a:ln>
          <a:effectLst/>
        </p:spPr>
        <p:txBody>
          <a:bodyPr wrap="square" lIns="0" tIns="0" rIns="0" bIns="0">
            <a:spAutoFit/>
          </a:bodyPr>
          <a:lstStyle/>
          <a:p>
            <a:pPr algn="ctr">
              <a:spcBef>
                <a:spcPct val="50000"/>
              </a:spcBef>
              <a:defRPr/>
            </a:pPr>
            <a:r>
              <a:rPr lang="en-US" sz="1500" b="0" spc="0" dirty="0">
                <a:solidFill>
                  <a:schemeClr val="bg1"/>
                </a:solidFill>
                <a:latin typeface="Arial"/>
                <a:cs typeface="Arial"/>
              </a:rPr>
              <a:t>www.mentor.com</a:t>
            </a:r>
          </a:p>
        </p:txBody>
      </p:sp>
      <p:pic>
        <p:nvPicPr>
          <p:cNvPr id="13" name="Picture 12" descr="Mentor-ASB-Logo-White-Hi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306" y="2438400"/>
            <a:ext cx="5335389" cy="1518412"/>
          </a:xfrm>
          <a:prstGeom prst="rect">
            <a:avLst/>
          </a:prstGeom>
        </p:spPr>
      </p:pic>
    </p:spTree>
    <p:extLst>
      <p:ext uri="{BB962C8B-B14F-4D97-AF65-F5344CB8AC3E}">
        <p14:creationId xmlns:p14="http://schemas.microsoft.com/office/powerpoint/2010/main" val="177140642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0"/>
          </p:nvPr>
        </p:nvSpPr>
        <p:spPr/>
        <p:txBody>
          <a:bodyPr/>
          <a:lstStyle/>
          <a:p>
            <a:r>
              <a:rPr lang="en-US"/>
              <a:t>Restricted | © Siemens 2024-10-28 | Siemens Digital Industries Software | Where today meets tomorrow.</a:t>
            </a:r>
            <a:endParaRPr lang="en-US" dirty="0"/>
          </a:p>
        </p:txBody>
      </p:sp>
      <p:sp>
        <p:nvSpPr>
          <p:cNvPr id="7" name="Slide Number Placeholder 6"/>
          <p:cNvSpPr>
            <a:spLocks noGrp="1"/>
          </p:cNvSpPr>
          <p:nvPr>
            <p:ph type="sldNum" sz="quarter" idx="11"/>
          </p:nvPr>
        </p:nvSpPr>
        <p:spPr/>
        <p:txBody>
          <a:bodyPr/>
          <a:lstStyle/>
          <a:p>
            <a:fld id="{B8EE6C0D-8D49-4EF2-B5AB-91C9339EB8BA}" type="slidenum">
              <a:rPr lang="en-US" smtClean="0"/>
              <a:pPr/>
              <a:t>‹#›</a:t>
            </a:fld>
            <a:endParaRPr lang="en-US" dirty="0"/>
          </a:p>
        </p:txBody>
      </p:sp>
      <p:sp>
        <p:nvSpPr>
          <p:cNvPr id="8" name="Text Placeholder 2"/>
          <p:cNvSpPr>
            <a:spLocks noGrp="1"/>
          </p:cNvSpPr>
          <p:nvPr>
            <p:ph type="body" idx="1"/>
          </p:nvPr>
        </p:nvSpPr>
        <p:spPr>
          <a:xfrm>
            <a:off x="609600" y="1295402"/>
            <a:ext cx="5386917" cy="879475"/>
          </a:xfrm>
        </p:spPr>
        <p:txBody>
          <a:bodyPr lIns="158462" rIns="158462" anchor="b"/>
          <a:lstStyle>
            <a:lvl1pPr marL="0" indent="0">
              <a:buNone/>
              <a:defRPr sz="27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a:t>Click to edit Master text styles</a:t>
            </a:r>
          </a:p>
        </p:txBody>
      </p:sp>
      <p:sp>
        <p:nvSpPr>
          <p:cNvPr id="9" name="Content Placeholder 3"/>
          <p:cNvSpPr>
            <a:spLocks noGrp="1"/>
          </p:cNvSpPr>
          <p:nvPr>
            <p:ph sz="half" idx="2"/>
          </p:nvPr>
        </p:nvSpPr>
        <p:spPr>
          <a:xfrm>
            <a:off x="609600" y="2174875"/>
            <a:ext cx="5386917" cy="3951288"/>
          </a:xfrm>
        </p:spPr>
        <p:txBody>
          <a:bodyPr lIns="158462" rIns="158462"/>
          <a:lstStyle>
            <a:lvl1pPr>
              <a:buClr>
                <a:srgbClr val="3769AC"/>
              </a:buClr>
              <a:defRPr sz="2600"/>
            </a:lvl1pPr>
            <a:lvl2pPr>
              <a:defRPr sz="2400"/>
            </a:lvl2pPr>
            <a:lvl3pPr>
              <a:defRPr sz="2000"/>
            </a:lvl3pPr>
            <a:lvl4pPr>
              <a:defRPr sz="1800"/>
            </a:lvl4pPr>
            <a:lvl5pPr>
              <a:defRPr sz="18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3"/>
          </p:nvPr>
        </p:nvSpPr>
        <p:spPr>
          <a:xfrm>
            <a:off x="6193370" y="1295402"/>
            <a:ext cx="5389033" cy="879475"/>
          </a:xfrm>
        </p:spPr>
        <p:txBody>
          <a:bodyPr lIns="158462" rIns="158462" anchor="b"/>
          <a:lstStyle>
            <a:lvl1pPr marL="0" indent="0">
              <a:buNone/>
              <a:defRPr sz="27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a:t>Click to edit Master text styles</a:t>
            </a:r>
          </a:p>
        </p:txBody>
      </p:sp>
      <p:sp>
        <p:nvSpPr>
          <p:cNvPr id="11" name="Content Placeholder 5"/>
          <p:cNvSpPr>
            <a:spLocks noGrp="1"/>
          </p:cNvSpPr>
          <p:nvPr>
            <p:ph sz="quarter" idx="4"/>
          </p:nvPr>
        </p:nvSpPr>
        <p:spPr>
          <a:xfrm>
            <a:off x="6193370" y="2174875"/>
            <a:ext cx="5389033" cy="3951288"/>
          </a:xfrm>
        </p:spPr>
        <p:txBody>
          <a:bodyPr lIns="158462" rIns="158462"/>
          <a:lstStyle>
            <a:lvl1pPr marL="347472" marR="0" indent="-347472" algn="l" defTabSz="914400" rtl="0" eaLnBrk="1" fontAlgn="base" latinLnBrk="0" hangingPunct="1">
              <a:lnSpc>
                <a:spcPct val="100000"/>
              </a:lnSpc>
              <a:spcBef>
                <a:spcPct val="30000"/>
              </a:spcBef>
              <a:spcAft>
                <a:spcPct val="0"/>
              </a:spcAft>
              <a:buClr>
                <a:srgbClr val="3769AC"/>
              </a:buClr>
              <a:buSzPct val="80000"/>
              <a:buFont typeface="Wingdings" pitchFamily="-112" charset="2"/>
              <a:buChar char="n"/>
              <a:tabLst/>
              <a:defRPr sz="2700"/>
            </a:lvl1pPr>
            <a:lvl2pPr marL="800100" marR="0" indent="-420688" algn="l" defTabSz="914400" rtl="0" eaLnBrk="1" fontAlgn="base" latinLnBrk="0" hangingPunct="1">
              <a:lnSpc>
                <a:spcPct val="100000"/>
              </a:lnSpc>
              <a:spcBef>
                <a:spcPts val="0"/>
              </a:spcBef>
              <a:spcAft>
                <a:spcPct val="0"/>
              </a:spcAft>
              <a:buClr>
                <a:srgbClr val="5F5F5F"/>
              </a:buClr>
              <a:buSzTx/>
              <a:buFont typeface="Tahoma" pitchFamily="-112" charset="0"/>
              <a:buChar char="—"/>
              <a:tabLst/>
              <a:defRPr sz="2400"/>
            </a:lvl2pPr>
            <a:lvl3pPr marL="1089025" marR="0" indent="-230188" algn="l" defTabSz="914400" rtl="0" eaLnBrk="1" fontAlgn="base" latinLnBrk="0" hangingPunct="1">
              <a:lnSpc>
                <a:spcPct val="100000"/>
              </a:lnSpc>
              <a:spcBef>
                <a:spcPts val="0"/>
              </a:spcBef>
              <a:spcAft>
                <a:spcPct val="0"/>
              </a:spcAft>
              <a:buClr>
                <a:srgbClr val="5F5F5F"/>
              </a:buClr>
              <a:buSzTx/>
              <a:buFont typeface="Tahoma" pitchFamily="-112" charset="0"/>
              <a:buChar char="–"/>
              <a:tabLst/>
              <a:defRPr sz="2100"/>
            </a:lvl3pPr>
            <a:lvl4pPr marL="1373188" marR="0" indent="-212725" algn="l" defTabSz="914400" rtl="0" eaLnBrk="1" fontAlgn="base" latinLnBrk="0" hangingPunct="1">
              <a:lnSpc>
                <a:spcPct val="100000"/>
              </a:lnSpc>
              <a:spcBef>
                <a:spcPts val="0"/>
              </a:spcBef>
              <a:spcAft>
                <a:spcPct val="0"/>
              </a:spcAft>
              <a:buClr>
                <a:srgbClr val="5F5F5F"/>
              </a:buClr>
              <a:buSzTx/>
              <a:buFont typeface="Tahoma" pitchFamily="-112" charset="0"/>
              <a:buChar char="–"/>
              <a:tabLst/>
              <a:defRPr sz="1900"/>
            </a:lvl4pPr>
            <a:lvl5pPr marL="1598613" marR="0" indent="-153988" algn="l" defTabSz="914400" rtl="0" eaLnBrk="1" fontAlgn="base" latinLnBrk="0" hangingPunct="1">
              <a:lnSpc>
                <a:spcPct val="100000"/>
              </a:lnSpc>
              <a:spcBef>
                <a:spcPct val="30000"/>
              </a:spcBef>
              <a:spcAft>
                <a:spcPct val="0"/>
              </a:spcAft>
              <a:buClr>
                <a:srgbClr val="5F5F5F"/>
              </a:buClr>
              <a:buSzTx/>
              <a:buFont typeface="Arial" pitchFamily="34" charset="0"/>
              <a:buChar char="•"/>
              <a:tabLst/>
              <a:defRPr sz="19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844417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pter title light 8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4551110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light 60pt">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1"/>
            <a:ext cx="9288000" cy="1622623"/>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5" name="Footer Placeholder">
            <a:extLst>
              <a:ext uri="{FF2B5EF4-FFF2-40B4-BE49-F238E27FC236}">
                <a16:creationId xmlns:a16="http://schemas.microsoft.com/office/drawing/2014/main" id="{21031E7D-E514-484A-9CCD-52A9C2222261}"/>
              </a:ext>
            </a:extLst>
          </p:cNvPr>
          <p:cNvSpPr>
            <a:spLocks noGrp="1"/>
          </p:cNvSpPr>
          <p:nvPr>
            <p:ph type="ftr" sz="quarter" idx="10"/>
          </p:nvPr>
        </p:nvSpPr>
        <p:spPr>
          <a:xfrm>
            <a:off x="1059160" y="6310800"/>
            <a:ext cx="8640003" cy="547200"/>
          </a:xfrm>
        </p:spPr>
        <p:txBody>
          <a:body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447F428C-5AA7-413C-A721-B7AADDF8B425}"/>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3543E2CC-A901-4194-A712-51CE520302B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9439022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399" y="1414463"/>
            <a:ext cx="11370437"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8680367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a:t>Click to edit Master title style</a:t>
            </a:r>
            <a:endParaRPr lang="en-US" dirty="0"/>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43002918"/>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4"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2024-10-28 | Siemens Digital Industries Software | Where today meets tomorrow.</a:t>
            </a:r>
            <a:endParaRPr lang="en-US" dirty="0"/>
          </a:p>
        </p:txBody>
      </p:sp>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0"/>
            <a:ext cx="6156275" cy="2215991"/>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0" y="1054100"/>
            <a:ext cx="3744000" cy="5113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14279886"/>
      </p:ext>
    </p:extLst>
  </p:cSld>
  <p:clrMapOvr>
    <a:masterClrMapping/>
  </p:clrMapOvr>
  <p:extLst>
    <p:ext uri="{DCECCB84-F9BA-43D5-87BE-67443E8EF086}">
      <p15:sldGuideLst xmlns:p15="http://schemas.microsoft.com/office/powerpoint/2012/main">
        <p15:guide id="1" pos="259" userDrawn="1">
          <p15:clr>
            <a:srgbClr val="65CEFF"/>
          </p15:clr>
        </p15:guide>
        <p15:guide id="2" pos="4522" userDrawn="1">
          <p15:clr>
            <a:srgbClr val="65CEFF"/>
          </p15:clr>
        </p15:guide>
        <p15:guide id="3" pos="4794" userDrawn="1">
          <p15:clr>
            <a:srgbClr val="65CEFF"/>
          </p15:clr>
        </p15:guide>
        <p15:guide id="4" pos="5066" userDrawn="1">
          <p15:clr>
            <a:srgbClr val="65CEFF"/>
          </p15:clr>
        </p15:guide>
        <p15:guide id="5" pos="6472" userDrawn="1">
          <p15:clr>
            <a:srgbClr val="65CEFF"/>
          </p15:clr>
        </p15:guide>
        <p15:guide id="6" pos="7425" userDrawn="1">
          <p15:clr>
            <a:srgbClr val="65CEFF"/>
          </p15:clr>
        </p15:guide>
        <p15:guide id="7" orient="horz" pos="302" userDrawn="1">
          <p15:clr>
            <a:srgbClr val="65CEFF"/>
          </p15:clr>
        </p15:guide>
        <p15:guide id="8" orient="horz" pos="664" userDrawn="1">
          <p15:clr>
            <a:srgbClr val="65CEFF"/>
          </p15:clr>
        </p15:guide>
        <p15:guide id="9" orient="horz" pos="891" userDrawn="1">
          <p15:clr>
            <a:srgbClr val="65CEFF"/>
          </p15:clr>
        </p15:guide>
        <p15:guide id="10" orient="horz" pos="3658" userDrawn="1">
          <p15:clr>
            <a:srgbClr val="65CEFF"/>
          </p15:clr>
        </p15:guide>
        <p15:guide id="11" orient="horz" pos="3885" userDrawn="1">
          <p15:clr>
            <a:srgbClr val="65CEFF"/>
          </p15:clr>
        </p15:guide>
        <p15:guide id="12" orient="horz" pos="4157" userDrawn="1">
          <p15:clr>
            <a:srgbClr val="65CEFF"/>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031030"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4752000"/>
          </a:xfrm>
          <a:prstGeom prst="rect">
            <a:avLst/>
          </a:prstGeo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951439580"/>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48910675"/>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en-US"/>
              <a:t>Click to edit Master title style</a:t>
            </a:r>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5"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t>Page </a:t>
            </a:r>
            <a:fld id="{15EBE321-CBB1-4E91-BD14-37C8D44326FB}" type="slidenum">
              <a:rPr lang="en-US" smtClean="0"/>
              <a:pPr/>
              <a:t>‹#›</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503860774"/>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2206" userDrawn="1">
          <p15:clr>
            <a:srgbClr val="65CEFF"/>
          </p15:clr>
        </p15:guide>
        <p15:guide id="10" orient="horz" pos="2343"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en-US"/>
              <a:t>Click to edit Master title style</a:t>
            </a:r>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1" y="1414800"/>
            <a:ext cx="7199313" cy="4752000"/>
          </a:xfrm>
          <a:solidFill>
            <a:schemeClr val="bg2"/>
          </a:solidFill>
        </p:spPr>
        <p:txBody>
          <a:bodyPr>
            <a:noAutofit/>
          </a:bodyPr>
          <a:lstStyle/>
          <a:p>
            <a:r>
              <a:rPr lang="en-US"/>
              <a:t>Click icon to add picture</a:t>
            </a:r>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8848882"/>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5066"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rocess flow">
    <p:bg>
      <p:bgPr>
        <a:solidFill>
          <a:schemeClr val="tx1"/>
        </a:solidFill>
        <a:effectLst/>
      </p:bgPr>
    </p:bg>
    <p:spTree>
      <p:nvGrpSpPr>
        <p:cNvPr id="1" name=""/>
        <p:cNvGrpSpPr/>
        <p:nvPr/>
      </p:nvGrpSpPr>
      <p:grpSpPr>
        <a:xfrm>
          <a:off x="0" y="0"/>
          <a:ext cx="0" cy="0"/>
          <a:chOff x="0" y="0"/>
          <a:chExt cx="0" cy="0"/>
        </a:xfrm>
      </p:grpSpPr>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0" cy="4392000"/>
          </a:xfrm>
          <a:prstGeom prst="rect">
            <a:avLst/>
          </a:prstGeom>
          <a:ln w="19050">
            <a:solidFill>
              <a:schemeClr val="accent2"/>
            </a:solidFill>
          </a:ln>
        </p:spPr>
        <p:txBody>
          <a:bodyPr lIns="216000" tIns="144000" rIns="216000" bIns="144000">
            <a:noAutofit/>
          </a:bodyPr>
          <a:lstStyle>
            <a:lvl1pPr>
              <a:defRPr>
                <a:ln>
                  <a:noFill/>
                </a:ln>
                <a:solidFill>
                  <a:schemeClr val="bg1"/>
                </a:solidFill>
              </a:defRPr>
            </a:lvl1pPr>
            <a:lvl2pPr>
              <a:buClr>
                <a:srgbClr val="00FFB9"/>
              </a:buClr>
              <a:defRPr>
                <a:ln>
                  <a:noFill/>
                </a:ln>
                <a:solidFill>
                  <a:schemeClr val="bg1"/>
                </a:solidFill>
              </a:defRPr>
            </a:lvl2pPr>
            <a:lvl3pPr>
              <a:buClr>
                <a:srgbClr val="00FFB9"/>
              </a:buClr>
              <a:defRPr>
                <a:ln>
                  <a:noFill/>
                </a:ln>
                <a:solidFill>
                  <a:schemeClr val="bg1"/>
                </a:solidFill>
              </a:defRPr>
            </a:lvl3pPr>
            <a:lvl4pPr>
              <a:buClr>
                <a:srgbClr val="00FFB9"/>
              </a:buClr>
              <a:defRPr>
                <a:ln>
                  <a:noFill/>
                </a:ln>
                <a:solidFill>
                  <a:schemeClr val="bg1"/>
                </a:solidFill>
              </a:defRPr>
            </a:lvl4pPr>
            <a:lvl5pPr>
              <a:buClr>
                <a:srgbClr val="00FFB9"/>
              </a:buClr>
              <a:defRPr>
                <a:ln>
                  <a:noFill/>
                </a:ln>
                <a:solidFill>
                  <a:schemeClr val="bg1"/>
                </a:solidFill>
              </a:defRPr>
            </a:lvl5pPr>
            <a:lvl6pPr>
              <a:buClr>
                <a:srgbClr val="00FFB9"/>
              </a:buClr>
              <a:defRPr>
                <a:ln>
                  <a:noFill/>
                </a:ln>
                <a:solidFill>
                  <a:schemeClr val="bg1"/>
                </a:solidFill>
              </a:defRPr>
            </a:lvl6pPr>
            <a:lvl7pPr>
              <a:buClr>
                <a:srgbClr val="00FFB9"/>
              </a:buClr>
              <a:defRPr>
                <a:ln>
                  <a:noFill/>
                </a:ln>
                <a:solidFill>
                  <a:schemeClr val="bg1"/>
                </a:solidFill>
              </a:defRPr>
            </a:lvl7pPr>
            <a:lvl8pPr>
              <a:buClr>
                <a:srgbClr val="00FFB9"/>
              </a:buClr>
              <a:defRPr>
                <a:ln>
                  <a:noFill/>
                </a:ln>
                <a:solidFill>
                  <a:schemeClr val="bg1"/>
                </a:solidFill>
              </a:defRPr>
            </a:lvl8pPr>
            <a:lvl9pPr>
              <a:buClr>
                <a:srgbClr val="00FFB9"/>
              </a:buClr>
              <a:defRPr>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py 3">
            <a:extLst>
              <a:ext uri="{FF2B5EF4-FFF2-40B4-BE49-F238E27FC236}">
                <a16:creationId xmlns:a16="http://schemas.microsoft.com/office/drawing/2014/main" id="{E840DCCC-8E77-40B8-B94B-A4D3A4D77826}"/>
              </a:ext>
            </a:extLst>
          </p:cNvPr>
          <p:cNvSpPr>
            <a:spLocks noGrp="1"/>
          </p:cNvSpPr>
          <p:nvPr>
            <p:ph idx="12"/>
          </p:nvPr>
        </p:nvSpPr>
        <p:spPr>
          <a:xfrm>
            <a:off x="8187189" y="1414462"/>
            <a:ext cx="3600000" cy="4392000"/>
          </a:xfrm>
          <a:prstGeom prst="rect">
            <a:avLst/>
          </a:prstGeom>
          <a:ln w="19050">
            <a:solidFill>
              <a:schemeClr val="accent2"/>
            </a:solidFill>
          </a:ln>
        </p:spPr>
        <p:txBody>
          <a:bodyPr vert="horz" lIns="216000" tIns="144000" rIns="216000" bIns="144000" rtlCol="0">
            <a:noAutofit/>
          </a:bodyPr>
          <a:lstStyle>
            <a:lvl1pPr>
              <a:defRPr lang="en-US" dirty="0">
                <a:ln>
                  <a:noFill/>
                </a:ln>
                <a:solidFill>
                  <a:schemeClr val="bg1"/>
                </a:solidFill>
              </a:defRPr>
            </a:lvl1pPr>
            <a:lvl2pPr>
              <a:buClr>
                <a:schemeClr val="accent1"/>
              </a:buClr>
              <a:defRPr lang="en-US" dirty="0">
                <a:ln>
                  <a:noFill/>
                </a:ln>
                <a:solidFill>
                  <a:schemeClr val="bg1"/>
                </a:solidFill>
              </a:defRPr>
            </a:lvl2pPr>
            <a:lvl3pPr>
              <a:buClr>
                <a:schemeClr val="accent1"/>
              </a:buClr>
              <a:defRPr lang="en-US" dirty="0">
                <a:ln>
                  <a:noFill/>
                </a:ln>
                <a:solidFill>
                  <a:schemeClr val="bg1"/>
                </a:solidFill>
              </a:defRPr>
            </a:lvl3pPr>
            <a:lvl4pPr>
              <a:buClr>
                <a:schemeClr val="accent1"/>
              </a:buClr>
              <a:defRPr lang="en-US" dirty="0">
                <a:ln>
                  <a:noFill/>
                </a:ln>
                <a:solidFill>
                  <a:schemeClr val="bg1"/>
                </a:solidFill>
              </a:defRPr>
            </a:lvl4pPr>
            <a:lvl5pPr>
              <a:buClr>
                <a:schemeClr val="accent1"/>
              </a:buClr>
              <a:defRPr lang="en-US" dirty="0">
                <a:ln>
                  <a:noFill/>
                </a:ln>
                <a:solidFill>
                  <a:schemeClr val="bg1"/>
                </a:solidFill>
              </a:defRPr>
            </a:lvl5pPr>
            <a:lvl6pPr>
              <a:buClr>
                <a:schemeClr val="accent1"/>
              </a:buClr>
              <a:defRPr lang="en-US" dirty="0">
                <a:ln>
                  <a:noFill/>
                </a:ln>
                <a:solidFill>
                  <a:schemeClr val="bg1"/>
                </a:solidFill>
              </a:defRPr>
            </a:lvl6pPr>
            <a:lvl7pPr>
              <a:buClr>
                <a:schemeClr val="accent1"/>
              </a:buClr>
              <a:defRPr lang="en-US" dirty="0">
                <a:ln>
                  <a:noFill/>
                </a:ln>
                <a:solidFill>
                  <a:schemeClr val="bg1"/>
                </a:solidFill>
              </a:defRPr>
            </a:lvl7pPr>
            <a:lvl8pPr>
              <a:buClr>
                <a:schemeClr val="accent1"/>
              </a:buClr>
              <a:defRPr lang="en-US" dirty="0">
                <a:ln>
                  <a:noFill/>
                </a:ln>
                <a:solidFill>
                  <a:schemeClr val="bg1"/>
                </a:solidFill>
              </a:defRPr>
            </a:lvl8pPr>
            <a:lvl9pPr>
              <a:buClr>
                <a:schemeClr val="accent1"/>
              </a:buClr>
              <a:defRPr lang="en-US" dirty="0">
                <a:ln>
                  <a:noFill/>
                </a:ln>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lvl1pPr>
              <a:defRPr>
                <a:solidFill>
                  <a:schemeClr val="bg1"/>
                </a:solidFill>
              </a:defRPr>
            </a:lvl1pPr>
          </a:lstStyle>
          <a:p>
            <a:r>
              <a:rPr lang="en-US"/>
              <a:t>Restricted | © Siemens 2024-10-28 | Siemens Digital Industries Software | Where today meets tomorrow.</a:t>
            </a:r>
            <a:endParaRPr lang="en-US" dirty="0">
              <a:solidFill>
                <a:schemeClr val="bg1"/>
              </a:solidFill>
            </a:endParaRPr>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
        <p:nvSpPr>
          <p:cNvPr id="12" name="Title">
            <a:extLst>
              <a:ext uri="{FF2B5EF4-FFF2-40B4-BE49-F238E27FC236}">
                <a16:creationId xmlns:a16="http://schemas.microsoft.com/office/drawing/2014/main" id="{9ADC0F91-444B-0C47-804B-CA575449F4F7}"/>
              </a:ext>
            </a:extLst>
          </p:cNvPr>
          <p:cNvSpPr>
            <a:spLocks noGrp="1"/>
          </p:cNvSpPr>
          <p:nvPr>
            <p:ph type="title"/>
          </p:nvPr>
        </p:nvSpPr>
        <p:spPr>
          <a:xfrm>
            <a:off x="410400" y="478800"/>
            <a:ext cx="9863997" cy="576000"/>
          </a:xfrm>
        </p:spPr>
        <p:txBody>
          <a:bodyPr/>
          <a:lstStyle>
            <a:lvl1pPr>
              <a:defRPr>
                <a:solidFill>
                  <a:schemeClr val="accent1"/>
                </a:solidFill>
              </a:defRPr>
            </a:lvl1pPr>
          </a:lstStyle>
          <a:p>
            <a:r>
              <a:rPr lang="en-US"/>
              <a:t>Click to edit Master title style</a:t>
            </a:r>
            <a:endParaRPr lang="en-US" dirty="0"/>
          </a:p>
        </p:txBody>
      </p:sp>
      <p:pic>
        <p:nvPicPr>
          <p:cNvPr id="13" name="Siemens Logo">
            <a:extLst>
              <a:ext uri="{FF2B5EF4-FFF2-40B4-BE49-F238E27FC236}">
                <a16:creationId xmlns:a16="http://schemas.microsoft.com/office/drawing/2014/main" id="{FC186129-E58C-8C48-B968-215E23174E7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87588" y="6571200"/>
            <a:ext cx="1152000" cy="183168"/>
          </a:xfrm>
          <a:prstGeom prst="rect">
            <a:avLst/>
          </a:prstGeom>
        </p:spPr>
      </p:pic>
    </p:spTree>
    <p:extLst>
      <p:ext uri="{BB962C8B-B14F-4D97-AF65-F5344CB8AC3E}">
        <p14:creationId xmlns:p14="http://schemas.microsoft.com/office/powerpoint/2010/main" val="4601582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760" cy="4104000"/>
          </a:xfrm>
        </p:spPr>
        <p:txBody>
          <a:bodyPr>
            <a:noAutofit/>
          </a:bodyPr>
          <a:lstStyle>
            <a:lvl1pPr marL="0">
              <a:lnSpc>
                <a:spcPct val="110000"/>
              </a:lnSpc>
              <a:spcAft>
                <a:spcPts val="0"/>
              </a:spcAft>
              <a:defRPr sz="4800" b="0">
                <a:solidFill>
                  <a:schemeClr val="tx2"/>
                </a:solidFill>
              </a:defRPr>
            </a:lvl1pPr>
            <a:lvl2pPr marL="36000" indent="0">
              <a:lnSpc>
                <a:spcPct val="110000"/>
              </a:lnSpc>
              <a:spcBef>
                <a:spcPts val="600"/>
              </a:spcBef>
              <a:spcAft>
                <a:spcPts val="0"/>
              </a:spcAft>
              <a:buNone/>
              <a:defRPr sz="1800">
                <a:solidFill>
                  <a:schemeClr val="tx1"/>
                </a:solidFill>
              </a:defRPr>
            </a:lvl2pPr>
            <a:lvl3pPr marL="36000" indent="0">
              <a:lnSpc>
                <a:spcPct val="110000"/>
              </a:lnSpc>
              <a:spcBef>
                <a:spcPts val="600"/>
              </a:spcBef>
              <a:spcAft>
                <a:spcPts val="0"/>
              </a:spcAft>
              <a:buNone/>
              <a:defRPr sz="1800">
                <a:solidFill>
                  <a:schemeClr val="accent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Lst>
          </p:cNvPr>
          <p:cNvSpPr/>
          <p:nvPr/>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6AEDD147-ACC0-4A9C-9043-90612765C0FA}"/>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4131F54F-C70B-4435-91E6-F995F83E6C69}"/>
              </a:ext>
            </a:extLst>
          </p:cNvPr>
          <p:cNvSpPr>
            <a:spLocks noGrp="1"/>
          </p:cNvSpPr>
          <p:nvPr>
            <p:ph type="sldNum" sz="quarter" idx="14"/>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263419937"/>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91" userDrawn="1">
          <p15:clr>
            <a:srgbClr val="65CEFF"/>
          </p15:clr>
        </p15:guide>
        <p15:guide id="5" orient="horz" pos="1073" userDrawn="1">
          <p15:clr>
            <a:srgbClr val="65CEFF"/>
          </p15:clr>
        </p15:guide>
        <p15:guide id="6" orient="horz" pos="2206" userDrawn="1">
          <p15:clr>
            <a:srgbClr val="65CEFF"/>
          </p15:clr>
        </p15:guide>
        <p15:guide id="7" orient="horz" pos="2343"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399" y="1414463"/>
            <a:ext cx="11370437"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8680367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1538"/>
            <a:ext cx="1080000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en-US"/>
              <a:t>Click to edit Master title style</a:t>
            </a:r>
            <a:endParaRPr lang="en-US" dirty="0"/>
          </a:p>
        </p:txBody>
      </p:sp>
      <p:sp>
        <p:nvSpPr>
          <p:cNvPr id="2" name="Footer Placeholder">
            <a:extLst>
              <a:ext uri="{FF2B5EF4-FFF2-40B4-BE49-F238E27FC236}">
                <a16:creationId xmlns:a16="http://schemas.microsoft.com/office/drawing/2014/main" id="{39F9E844-3827-4B6C-9CB5-13C9A70DCD4D}"/>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3" name="Slide Number Placeholder">
            <a:extLst>
              <a:ext uri="{FF2B5EF4-FFF2-40B4-BE49-F238E27FC236}">
                <a16:creationId xmlns:a16="http://schemas.microsoft.com/office/drawing/2014/main" id="{D52C2AF7-8539-453F-BD56-35B696DB2073}"/>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71878887"/>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lang="en-US" sz="8000" b="1" kern="1200" dirty="0">
                <a:solidFill>
                  <a:schemeClr val="bg1"/>
                </a:solidFill>
                <a:latin typeface="+mj-lt"/>
                <a:ea typeface="+mj-ea"/>
                <a:cs typeface="+mj-cs"/>
              </a:defRPr>
            </a:lvl1pPr>
          </a:lstStyle>
          <a:p>
            <a:r>
              <a:rPr lang="en-US" dirty="0"/>
              <a:t>Agenda</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sz="1800" b="1">
                <a:solidFill>
                  <a:schemeClr val="bg1"/>
                </a:solidFill>
              </a:defRPr>
            </a:lvl1pPr>
            <a:lvl2pPr marL="0" indent="0" algn="l">
              <a:spcBef>
                <a:spcPts val="600"/>
              </a:spcBef>
              <a:spcAft>
                <a:spcPts val="0"/>
              </a:spcAft>
              <a:buFontTx/>
              <a:buNone/>
              <a:defRPr sz="1400" b="1">
                <a:solidFill>
                  <a:schemeClr val="bg1"/>
                </a:solidFill>
              </a:defRPr>
            </a:lvl2pPr>
            <a:lvl3pPr marL="180000" indent="-180000" algn="l">
              <a:spcAft>
                <a:spcPts val="0"/>
              </a:spcAft>
              <a:buFontTx/>
              <a:buNone/>
              <a:defRPr sz="1400" b="0"/>
            </a:lvl3pPr>
            <a:lvl4pPr marL="360000" indent="-180000" algn="l">
              <a:spcAft>
                <a:spcPts val="0"/>
              </a:spcAft>
              <a:buFontTx/>
              <a:buNone/>
              <a:defRPr sz="1400"/>
            </a:lvl4pPr>
            <a:lvl5pPr marL="360000" indent="-180000" algn="l">
              <a:spcAft>
                <a:spcPts val="0"/>
              </a:spcAft>
              <a:buFontTx/>
              <a:buNone/>
              <a:defRPr sz="1400" b="1"/>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lvl="0"/>
            <a:r>
              <a:rPr lang="en-US" dirty="0"/>
              <a:t>Click to edit the agenda</a:t>
            </a:r>
            <a:br>
              <a:rPr lang="en-US" dirty="0"/>
            </a:br>
            <a:r>
              <a:rPr lang="en-US" dirty="0"/>
              <a:t>Item 2</a:t>
            </a:r>
          </a:p>
          <a:p>
            <a:pPr lvl="0"/>
            <a:r>
              <a:rPr lang="en-US" dirty="0"/>
              <a:t>Item 3</a:t>
            </a:r>
          </a:p>
          <a:p>
            <a:pPr lvl="1"/>
            <a:endParaRPr lang="en-US" dirty="0"/>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2024-10-28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11" name="Siemens Logo">
            <a:extLst>
              <a:ext uri="{FF2B5EF4-FFF2-40B4-BE49-F238E27FC236}">
                <a16:creationId xmlns:a16="http://schemas.microsoft.com/office/drawing/2014/main" id="{ECEAA6E3-1B84-5F4F-AA15-65CC04A1F3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4472" y="6419088"/>
            <a:ext cx="1152144" cy="183191"/>
          </a:xfrm>
          <a:prstGeom prst="rect">
            <a:avLst/>
          </a:prstGeom>
        </p:spPr>
      </p:pic>
    </p:spTree>
    <p:extLst>
      <p:ext uri="{BB962C8B-B14F-4D97-AF65-F5344CB8AC3E}">
        <p14:creationId xmlns:p14="http://schemas.microsoft.com/office/powerpoint/2010/main" val="25563948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sz="8000">
                <a:solidFill>
                  <a:schemeClr val="bg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lang="en-US" sz="1600" b="1" kern="1200" dirty="0">
                <a:solidFill>
                  <a:schemeClr val="bg1"/>
                </a:solidFill>
                <a:latin typeface="+mn-lt"/>
                <a:ea typeface="+mn-ea"/>
                <a:cs typeface="+mn-cs"/>
              </a:defRPr>
            </a:lvl1pPr>
            <a:lvl2pPr marL="0" indent="0" algn="l">
              <a:spcBef>
                <a:spcPts val="600"/>
              </a:spcBef>
              <a:spcAft>
                <a:spcPts val="0"/>
              </a:spcAft>
              <a:buFont typeface="Arial" panose="020B0604020202020204" pitchFamily="34" charset="0"/>
              <a:buNone/>
              <a:defRPr sz="1600" b="1">
                <a:solidFill>
                  <a:schemeClr val="bg1"/>
                </a:solidFill>
              </a:defRPr>
            </a:lvl2pPr>
            <a:lvl3pPr marL="180000" indent="-180000" algn="l">
              <a:spcAft>
                <a:spcPts val="0"/>
              </a:spcAft>
              <a:buFontTx/>
              <a:buNone/>
              <a:defRPr sz="1600" b="0">
                <a:solidFill>
                  <a:schemeClr val="bg1"/>
                </a:solidFill>
              </a:defRPr>
            </a:lvl3pPr>
            <a:lvl4pPr marL="360000" indent="-180000" algn="l">
              <a:spcAft>
                <a:spcPts val="0"/>
              </a:spcAft>
              <a:buFontTx/>
              <a:buNone/>
              <a:defRPr sz="1400">
                <a:solidFill>
                  <a:schemeClr val="bg1"/>
                </a:solidFill>
              </a:defRPr>
            </a:lvl4pPr>
            <a:lvl5pPr marL="360000" indent="-180000" algn="l">
              <a:spcAft>
                <a:spcPts val="0"/>
              </a:spcAft>
              <a:buFontTx/>
              <a:buNone/>
              <a:defRPr sz="1400" b="1">
                <a:solidFill>
                  <a:schemeClr val="bg1"/>
                </a:solidFill>
              </a:defRPr>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marL="0" lvl="1" indent="0" algn="l" defTabSz="914400" rtl="0" eaLnBrk="1" latinLnBrk="0" hangingPunct="1">
              <a:lnSpc>
                <a:spcPct val="110000"/>
              </a:lnSpc>
              <a:spcBef>
                <a:spcPts val="600"/>
              </a:spcBef>
              <a:spcAft>
                <a:spcPts val="0"/>
              </a:spcAft>
              <a:buClr>
                <a:schemeClr val="accent1"/>
              </a:buClr>
              <a:buFont typeface="Arial" panose="020B0604020202020204" pitchFamily="34" charset="0"/>
              <a:buNone/>
            </a:pPr>
            <a:r>
              <a:rPr lang="en-US" dirty="0"/>
              <a:t>Click to edit the contact</a:t>
            </a:r>
          </a:p>
          <a:p>
            <a:pPr lvl="1"/>
            <a:r>
              <a:rPr lang="en-US" dirty="0"/>
              <a:t>Name</a:t>
            </a:r>
          </a:p>
          <a:p>
            <a:pPr lvl="2"/>
            <a:r>
              <a:rPr lang="en-US" dirty="0"/>
              <a:t>Department</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lvl1pPr>
              <a:defRPr>
                <a:solidFill>
                  <a:schemeClr val="bg1"/>
                </a:solidFill>
              </a:defRPr>
            </a:lvl1pPr>
          </a:lstStyle>
          <a:p>
            <a:r>
              <a:rPr lang="en-US"/>
              <a:t>Restricted | © Siemens 2024-10-28 | Siemens Digital Industries Software | Where today meets tomorrow.</a:t>
            </a:r>
            <a:endParaRPr lang="en-US" dirty="0">
              <a:solidFill>
                <a:schemeClr val="bg1"/>
              </a:solidFill>
            </a:endParaRPr>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lvl1pPr>
              <a:defRPr>
                <a:solidFill>
                  <a:schemeClr val="bg1"/>
                </a:solidFill>
              </a:defRPr>
            </a:lvl1p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CAF3A8F5-231C-C244-A601-14611686B1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5188" y="6419088"/>
            <a:ext cx="1152000" cy="183168"/>
          </a:xfrm>
          <a:prstGeom prst="rect">
            <a:avLst/>
          </a:prstGeom>
        </p:spPr>
      </p:pic>
    </p:spTree>
    <p:extLst>
      <p:ext uri="{BB962C8B-B14F-4D97-AF65-F5344CB8AC3E}">
        <p14:creationId xmlns:p14="http://schemas.microsoft.com/office/powerpoint/2010/main" val="41007990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5" name="Rectangle 4"/>
          <p:cNvSpPr/>
          <p:nvPr userDrawn="1"/>
        </p:nvSpPr>
        <p:spPr bwMode="white">
          <a:xfrm>
            <a:off x="1" y="0"/>
            <a:ext cx="12192000" cy="6858000"/>
          </a:xfrm>
          <a:prstGeom prst="rect">
            <a:avLst/>
          </a:prstGeom>
          <a:solidFill>
            <a:srgbClr val="1F3B62"/>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6" name="Rectangle 5"/>
          <p:cNvSpPr/>
          <p:nvPr userDrawn="1"/>
        </p:nvSpPr>
        <p:spPr bwMode="white">
          <a:xfrm>
            <a:off x="1" y="5088960"/>
            <a:ext cx="12192000" cy="1769040"/>
          </a:xfrm>
          <a:prstGeom prst="rect">
            <a:avLst/>
          </a:prstGeom>
          <a:solidFill>
            <a:srgbClr val="2E5790"/>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7" name="Rectangle 6"/>
          <p:cNvSpPr/>
          <p:nvPr userDrawn="1"/>
        </p:nvSpPr>
        <p:spPr bwMode="white">
          <a:xfrm>
            <a:off x="1" y="0"/>
            <a:ext cx="12192000" cy="1762560"/>
          </a:xfrm>
          <a:prstGeom prst="rect">
            <a:avLst/>
          </a:prstGeom>
          <a:solidFill>
            <a:srgbClr val="2E5790"/>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2" name="Title 1"/>
          <p:cNvSpPr>
            <a:spLocks noGrp="1"/>
          </p:cNvSpPr>
          <p:nvPr>
            <p:ph type="title" hasCustomPrompt="1"/>
          </p:nvPr>
        </p:nvSpPr>
        <p:spPr bwMode="black">
          <a:xfrm>
            <a:off x="963084" y="2616202"/>
            <a:ext cx="10363200" cy="1612900"/>
          </a:xfrm>
        </p:spPr>
        <p:txBody>
          <a:bodyPr anchor="ctr" anchorCtr="1"/>
          <a:lstStyle>
            <a:lvl1pPr algn="ctr">
              <a:defRPr sz="4800" b="1" cap="all">
                <a:solidFill>
                  <a:schemeClr val="bg1"/>
                </a:solidFill>
              </a:defRPr>
            </a:lvl1pPr>
          </a:lstStyle>
          <a:p>
            <a:r>
              <a:rPr lang="en-US" dirty="0"/>
              <a:t>Click to add </a:t>
            </a:r>
            <a:br>
              <a:rPr lang="en-US" dirty="0"/>
            </a:br>
            <a:r>
              <a:rPr lang="en-US" dirty="0"/>
              <a:t>Divider title</a:t>
            </a:r>
          </a:p>
        </p:txBody>
      </p:sp>
      <p:sp>
        <p:nvSpPr>
          <p:cNvPr id="3" name="Text Placeholder 2"/>
          <p:cNvSpPr>
            <a:spLocks noGrp="1"/>
          </p:cNvSpPr>
          <p:nvPr>
            <p:ph type="body" idx="1" hasCustomPrompt="1"/>
          </p:nvPr>
        </p:nvSpPr>
        <p:spPr bwMode="black">
          <a:xfrm>
            <a:off x="963084" y="2171702"/>
            <a:ext cx="10363200" cy="444500"/>
          </a:xfrm>
        </p:spPr>
        <p:txBody>
          <a:bodyPr anchor="b"/>
          <a:lstStyle>
            <a:lvl1pPr marL="0" indent="0" algn="ctr">
              <a:buNone/>
              <a:defRPr sz="2100">
                <a:solidFill>
                  <a:schemeClr val="bg1"/>
                </a:solidFill>
              </a:defRPr>
            </a:lvl1pPr>
            <a:lvl2pPr marL="609468" indent="0">
              <a:buNone/>
              <a:defRPr sz="2400"/>
            </a:lvl2pPr>
            <a:lvl3pPr marL="1218936" indent="0">
              <a:buNone/>
              <a:defRPr sz="2100"/>
            </a:lvl3pPr>
            <a:lvl4pPr marL="1828404" indent="0">
              <a:buNone/>
              <a:defRPr sz="1900"/>
            </a:lvl4pPr>
            <a:lvl5pPr marL="2437872" indent="0">
              <a:buNone/>
              <a:defRPr sz="1900"/>
            </a:lvl5pPr>
            <a:lvl6pPr marL="3047340" indent="0">
              <a:buNone/>
              <a:defRPr sz="1900"/>
            </a:lvl6pPr>
            <a:lvl7pPr marL="3656808" indent="0">
              <a:buNone/>
              <a:defRPr sz="1900"/>
            </a:lvl7pPr>
            <a:lvl8pPr marL="4266275" indent="0">
              <a:buNone/>
              <a:defRPr sz="1900"/>
            </a:lvl8pPr>
            <a:lvl9pPr marL="4875744" indent="0">
              <a:buNone/>
              <a:defRPr sz="1900"/>
            </a:lvl9pPr>
          </a:lstStyle>
          <a:p>
            <a:r>
              <a:rPr lang="en-US" dirty="0"/>
              <a:t>Click to add optional subtitle or running header</a:t>
            </a:r>
          </a:p>
        </p:txBody>
      </p:sp>
    </p:spTree>
    <p:extLst>
      <p:ext uri="{BB962C8B-B14F-4D97-AF65-F5344CB8AC3E}">
        <p14:creationId xmlns:p14="http://schemas.microsoft.com/office/powerpoint/2010/main" val="3624081947"/>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itle Gradient DB–Petrol 40p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6" name="Cognisphere" descr="A picture containing background pattern&#10;&#10;Description automatically generated">
            <a:extLst>
              <a:ext uri="{FF2B5EF4-FFF2-40B4-BE49-F238E27FC236}">
                <a16:creationId xmlns:a16="http://schemas.microsoft.com/office/drawing/2014/main" id="{DE598EC2-770B-4F85-A209-57F0E77094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34387269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891">
          <p15:clr>
            <a:srgbClr val="65CEFF"/>
          </p15:clr>
        </p15:guide>
        <p15:guide id="5" orient="horz" pos="3658">
          <p15:clr>
            <a:srgbClr val="65CEFF"/>
          </p15:clr>
        </p15:guide>
        <p15:guide id="6" orient="horz" pos="4157">
          <p15:clr>
            <a:srgbClr val="65CEFF"/>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Restricted | © Siemens 2024-10-28 | Siemens Digital Industries Software | Where today meets tomorrow.</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hapter title light 80pt">
    <p:bg>
      <p:bgPr>
        <a:solidFill>
          <a:srgbClr val="F3F3F0"/>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
        <p:nvSpPr>
          <p:cNvPr id="2" name="Rectangle 1">
            <a:extLst>
              <a:ext uri="{FF2B5EF4-FFF2-40B4-BE49-F238E27FC236}">
                <a16:creationId xmlns:a16="http://schemas.microsoft.com/office/drawing/2014/main" id="{73379659-734C-46DE-BD6C-691FB222A6B3}"/>
              </a:ext>
            </a:extLst>
          </p:cNvPr>
          <p:cNvSpPr/>
          <p:nvPr userDrawn="1"/>
        </p:nvSpPr>
        <p:spPr>
          <a:xfrm>
            <a:off x="4526733" y="6485004"/>
            <a:ext cx="2525917" cy="277935"/>
          </a:xfrm>
          <a:prstGeom prst="rect">
            <a:avLst/>
          </a:prstGeom>
          <a:solidFill>
            <a:srgbClr val="F3F3F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Tree>
    <p:extLst>
      <p:ext uri="{BB962C8B-B14F-4D97-AF65-F5344CB8AC3E}">
        <p14:creationId xmlns:p14="http://schemas.microsoft.com/office/powerpoint/2010/main" val="14551110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399" y="1414463"/>
            <a:ext cx="11370437" cy="246221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
        <p:nvSpPr>
          <p:cNvPr id="8" name="Rectangle 7">
            <a:extLst>
              <a:ext uri="{FF2B5EF4-FFF2-40B4-BE49-F238E27FC236}">
                <a16:creationId xmlns:a16="http://schemas.microsoft.com/office/drawing/2014/main" id="{C0FAAE20-CA59-412A-9361-377095BA4C34}"/>
              </a:ext>
            </a:extLst>
          </p:cNvPr>
          <p:cNvSpPr/>
          <p:nvPr userDrawn="1"/>
        </p:nvSpPr>
        <p:spPr>
          <a:xfrm>
            <a:off x="4526733" y="6485004"/>
            <a:ext cx="2525917" cy="277935"/>
          </a:xfrm>
          <a:prstGeom prst="rect">
            <a:avLst/>
          </a:prstGeom>
          <a:solidFill>
            <a:srgbClr val="F3F3F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Tree>
    <p:extLst>
      <p:ext uri="{BB962C8B-B14F-4D97-AF65-F5344CB8AC3E}">
        <p14:creationId xmlns:p14="http://schemas.microsoft.com/office/powerpoint/2010/main" val="38680367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en-US"/>
              <a:t>Click to edit Master title style</a:t>
            </a:r>
            <a:endParaRPr lang="en-US" dirty="0"/>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
        <p:nvSpPr>
          <p:cNvPr id="6" name="Rectangle 5">
            <a:extLst>
              <a:ext uri="{FF2B5EF4-FFF2-40B4-BE49-F238E27FC236}">
                <a16:creationId xmlns:a16="http://schemas.microsoft.com/office/drawing/2014/main" id="{F763C0C2-5B51-4A38-9DF2-4F9121391628}"/>
              </a:ext>
            </a:extLst>
          </p:cNvPr>
          <p:cNvSpPr/>
          <p:nvPr userDrawn="1"/>
        </p:nvSpPr>
        <p:spPr>
          <a:xfrm>
            <a:off x="4526733" y="6485004"/>
            <a:ext cx="2525917" cy="2779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Tree>
    <p:extLst>
      <p:ext uri="{BB962C8B-B14F-4D97-AF65-F5344CB8AC3E}">
        <p14:creationId xmlns:p14="http://schemas.microsoft.com/office/powerpoint/2010/main" val="2943002918"/>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4"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0"/>
            <a:ext cx="6156275" cy="2215991"/>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0" y="1054100"/>
            <a:ext cx="3744000" cy="5113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
        <p:nvSpPr>
          <p:cNvPr id="8" name="Rectangle 7">
            <a:extLst>
              <a:ext uri="{FF2B5EF4-FFF2-40B4-BE49-F238E27FC236}">
                <a16:creationId xmlns:a16="http://schemas.microsoft.com/office/drawing/2014/main" id="{82248192-AB7B-45C7-AFCD-E204C46BC38D}"/>
              </a:ext>
            </a:extLst>
          </p:cNvPr>
          <p:cNvSpPr/>
          <p:nvPr userDrawn="1"/>
        </p:nvSpPr>
        <p:spPr>
          <a:xfrm>
            <a:off x="4526733" y="6485004"/>
            <a:ext cx="2525917" cy="2779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Tree>
    <p:extLst>
      <p:ext uri="{BB962C8B-B14F-4D97-AF65-F5344CB8AC3E}">
        <p14:creationId xmlns:p14="http://schemas.microsoft.com/office/powerpoint/2010/main" val="4014279886"/>
      </p:ext>
    </p:extLst>
  </p:cSld>
  <p:clrMapOvr>
    <a:masterClrMapping/>
  </p:clrMapOvr>
  <p:extLst>
    <p:ext uri="{DCECCB84-F9BA-43D5-87BE-67443E8EF086}">
      <p15:sldGuideLst xmlns:p15="http://schemas.microsoft.com/office/powerpoint/2012/main">
        <p15:guide id="1" pos="259" userDrawn="1">
          <p15:clr>
            <a:srgbClr val="65CEFF"/>
          </p15:clr>
        </p15:guide>
        <p15:guide id="2" pos="4522" userDrawn="1">
          <p15:clr>
            <a:srgbClr val="65CEFF"/>
          </p15:clr>
        </p15:guide>
        <p15:guide id="3" pos="4794" userDrawn="1">
          <p15:clr>
            <a:srgbClr val="65CEFF"/>
          </p15:clr>
        </p15:guide>
        <p15:guide id="4" pos="5066" userDrawn="1">
          <p15:clr>
            <a:srgbClr val="65CEFF"/>
          </p15:clr>
        </p15:guide>
        <p15:guide id="5" pos="6472" userDrawn="1">
          <p15:clr>
            <a:srgbClr val="65CEFF"/>
          </p15:clr>
        </p15:guide>
        <p15:guide id="6" pos="7425" userDrawn="1">
          <p15:clr>
            <a:srgbClr val="65CEFF"/>
          </p15:clr>
        </p15:guide>
        <p15:guide id="7" orient="horz" pos="302" userDrawn="1">
          <p15:clr>
            <a:srgbClr val="65CEFF"/>
          </p15:clr>
        </p15:guide>
        <p15:guide id="8" orient="horz" pos="664" userDrawn="1">
          <p15:clr>
            <a:srgbClr val="65CEFF"/>
          </p15:clr>
        </p15:guide>
        <p15:guide id="9" orient="horz" pos="891" userDrawn="1">
          <p15:clr>
            <a:srgbClr val="65CEFF"/>
          </p15:clr>
        </p15:guide>
        <p15:guide id="10" orient="horz" pos="3658" userDrawn="1">
          <p15:clr>
            <a:srgbClr val="65CEFF"/>
          </p15:clr>
        </p15:guide>
        <p15:guide id="11" orient="horz" pos="3885" userDrawn="1">
          <p15:clr>
            <a:srgbClr val="65CEFF"/>
          </p15:clr>
        </p15:guide>
        <p15:guide id="12" orient="horz" pos="4157" userDrawn="1">
          <p15:clr>
            <a:srgbClr val="65CEFF"/>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26" Type="http://schemas.openxmlformats.org/officeDocument/2006/relationships/slideLayout" Target="../slideLayouts/slideLayout191.xml"/><Relationship Id="rId3" Type="http://schemas.openxmlformats.org/officeDocument/2006/relationships/slideLayout" Target="../slideLayouts/slideLayout168.xml"/><Relationship Id="rId21" Type="http://schemas.openxmlformats.org/officeDocument/2006/relationships/slideLayout" Target="../slideLayouts/slideLayout186.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5" Type="http://schemas.openxmlformats.org/officeDocument/2006/relationships/slideLayout" Target="../slideLayouts/slideLayout190.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slideLayout" Target="../slideLayouts/slideLayout185.xml"/><Relationship Id="rId29" Type="http://schemas.openxmlformats.org/officeDocument/2006/relationships/slideLayout" Target="../slideLayouts/slideLayout194.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24" Type="http://schemas.openxmlformats.org/officeDocument/2006/relationships/slideLayout" Target="../slideLayouts/slideLayout189.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23" Type="http://schemas.openxmlformats.org/officeDocument/2006/relationships/slideLayout" Target="../slideLayouts/slideLayout188.xml"/><Relationship Id="rId28" Type="http://schemas.openxmlformats.org/officeDocument/2006/relationships/slideLayout" Target="../slideLayouts/slideLayout193.xml"/><Relationship Id="rId10" Type="http://schemas.openxmlformats.org/officeDocument/2006/relationships/slideLayout" Target="../slideLayouts/slideLayout175.xml"/><Relationship Id="rId19" Type="http://schemas.openxmlformats.org/officeDocument/2006/relationships/slideLayout" Target="../slideLayouts/slideLayout184.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 Id="rId22" Type="http://schemas.openxmlformats.org/officeDocument/2006/relationships/slideLayout" Target="../slideLayouts/slideLayout187.xml"/><Relationship Id="rId27" Type="http://schemas.openxmlformats.org/officeDocument/2006/relationships/slideLayout" Target="../slideLayouts/slideLayout192.xml"/><Relationship Id="rId30"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97.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18" Type="http://schemas.openxmlformats.org/officeDocument/2006/relationships/theme" Target="../theme/theme12.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17" Type="http://schemas.openxmlformats.org/officeDocument/2006/relationships/slideLayout" Target="../slideLayouts/slideLayout214.xml"/><Relationship Id="rId2" Type="http://schemas.openxmlformats.org/officeDocument/2006/relationships/slideLayout" Target="../slideLayouts/slideLayout199.xml"/><Relationship Id="rId16" Type="http://schemas.openxmlformats.org/officeDocument/2006/relationships/slideLayout" Target="../slideLayouts/slideLayout213.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5" Type="http://schemas.openxmlformats.org/officeDocument/2006/relationships/slideLayout" Target="../slideLayouts/slideLayout21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slideLayout" Target="../slideLayouts/slideLayout21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slideLayout" Target="../slideLayouts/slideLayout227.xml"/><Relationship Id="rId18" Type="http://schemas.openxmlformats.org/officeDocument/2006/relationships/slideLayout" Target="../slideLayouts/slideLayout232.xml"/><Relationship Id="rId3" Type="http://schemas.openxmlformats.org/officeDocument/2006/relationships/slideLayout" Target="../slideLayouts/slideLayout217.xml"/><Relationship Id="rId21" Type="http://schemas.openxmlformats.org/officeDocument/2006/relationships/slideLayout" Target="../slideLayouts/slideLayout235.xml"/><Relationship Id="rId7" Type="http://schemas.openxmlformats.org/officeDocument/2006/relationships/slideLayout" Target="../slideLayouts/slideLayout221.xml"/><Relationship Id="rId12" Type="http://schemas.openxmlformats.org/officeDocument/2006/relationships/slideLayout" Target="../slideLayouts/slideLayout226.xml"/><Relationship Id="rId17" Type="http://schemas.openxmlformats.org/officeDocument/2006/relationships/slideLayout" Target="../slideLayouts/slideLayout231.xml"/><Relationship Id="rId2" Type="http://schemas.openxmlformats.org/officeDocument/2006/relationships/slideLayout" Target="../slideLayouts/slideLayout216.xml"/><Relationship Id="rId16" Type="http://schemas.openxmlformats.org/officeDocument/2006/relationships/slideLayout" Target="../slideLayouts/slideLayout230.xml"/><Relationship Id="rId20" Type="http://schemas.openxmlformats.org/officeDocument/2006/relationships/slideLayout" Target="../slideLayouts/slideLayout234.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24" Type="http://schemas.openxmlformats.org/officeDocument/2006/relationships/theme" Target="../theme/theme13.xml"/><Relationship Id="rId5" Type="http://schemas.openxmlformats.org/officeDocument/2006/relationships/slideLayout" Target="../slideLayouts/slideLayout219.xml"/><Relationship Id="rId15" Type="http://schemas.openxmlformats.org/officeDocument/2006/relationships/slideLayout" Target="../slideLayouts/slideLayout229.xml"/><Relationship Id="rId23" Type="http://schemas.openxmlformats.org/officeDocument/2006/relationships/slideLayout" Target="../slideLayouts/slideLayout237.xml"/><Relationship Id="rId10" Type="http://schemas.openxmlformats.org/officeDocument/2006/relationships/slideLayout" Target="../slideLayouts/slideLayout224.xml"/><Relationship Id="rId19" Type="http://schemas.openxmlformats.org/officeDocument/2006/relationships/slideLayout" Target="../slideLayouts/slideLayout233.xml"/><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slideLayout" Target="../slideLayouts/slideLayout228.xml"/><Relationship Id="rId22" Type="http://schemas.openxmlformats.org/officeDocument/2006/relationships/slideLayout" Target="../slideLayouts/slideLayout236.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38.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theme" Target="../theme/theme3.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theme" Target="../theme/theme4.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theme" Target="../theme/theme5.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3" Type="http://schemas.openxmlformats.org/officeDocument/2006/relationships/slideLayout" Target="../slideLayouts/slideLayout114.xml"/><Relationship Id="rId21" Type="http://schemas.openxmlformats.org/officeDocument/2006/relationships/slideLayout" Target="../slideLayouts/slideLayout132.xml"/><Relationship Id="rId34" Type="http://schemas.openxmlformats.org/officeDocument/2006/relationships/theme" Target="../theme/theme6.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33" Type="http://schemas.openxmlformats.org/officeDocument/2006/relationships/slideLayout" Target="../slideLayouts/slideLayout144.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29" Type="http://schemas.openxmlformats.org/officeDocument/2006/relationships/slideLayout" Target="../slideLayouts/slideLayout140.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32" Type="http://schemas.openxmlformats.org/officeDocument/2006/relationships/slideLayout" Target="../slideLayouts/slideLayout143.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slideLayout" Target="../slideLayouts/slideLayout139.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31" Type="http://schemas.openxmlformats.org/officeDocument/2006/relationships/slideLayout" Target="../slideLayouts/slideLayout142.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slideLayout" Target="../slideLayouts/slideLayout138.xml"/><Relationship Id="rId30" Type="http://schemas.openxmlformats.org/officeDocument/2006/relationships/slideLayout" Target="../slideLayouts/slideLayout141.xml"/><Relationship Id="rId8" Type="http://schemas.openxmlformats.org/officeDocument/2006/relationships/slideLayout" Target="../slideLayouts/slideLayout11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47.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4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theme" Target="../theme/theme9.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3717" r:id="rId1"/>
    <p:sldLayoutId id="2147483719" r:id="rId2"/>
    <p:sldLayoutId id="2147483720" r:id="rId3"/>
    <p:sldLayoutId id="2147483727" r:id="rId4"/>
    <p:sldLayoutId id="2147483728" r:id="rId5"/>
    <p:sldLayoutId id="2147483729" r:id="rId6"/>
    <p:sldLayoutId id="2147483739" r:id="rId7"/>
    <p:sldLayoutId id="2147483740" r:id="rId8"/>
    <p:sldLayoutId id="2147483741" r:id="rId9"/>
    <p:sldLayoutId id="2147483655" r:id="rId10"/>
    <p:sldLayoutId id="2147483677" r:id="rId11"/>
    <p:sldLayoutId id="2147483709" r:id="rId12"/>
    <p:sldLayoutId id="2147483650" r:id="rId13"/>
    <p:sldLayoutId id="2147483665" r:id="rId14"/>
    <p:sldLayoutId id="2147483666" r:id="rId15"/>
    <p:sldLayoutId id="2147483697" r:id="rId16"/>
    <p:sldLayoutId id="2147483698" r:id="rId17"/>
    <p:sldLayoutId id="2147483652" r:id="rId18"/>
    <p:sldLayoutId id="2147483687" r:id="rId19"/>
    <p:sldLayoutId id="2147483681" r:id="rId20"/>
    <p:sldLayoutId id="2147483711" r:id="rId21"/>
    <p:sldLayoutId id="2147484232" r:id="rId22"/>
    <p:sldLayoutId id="2147483678" r:id="rId23"/>
    <p:sldLayoutId id="2147484680" r:id="rId24"/>
  </p:sldLayoutIdLst>
  <p:hf hdr="0" dt="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1"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2" y="1414800"/>
            <a:ext cx="720000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pPr fontAlgn="auto">
              <a:spcBef>
                <a:spcPts val="0"/>
              </a:spcBef>
              <a:spcAft>
                <a:spcPts val="0"/>
              </a:spcAft>
            </a:pPr>
            <a:r>
              <a:rPr lang="en-US">
                <a:solidFill>
                  <a:srgbClr val="000000"/>
                </a:solidFill>
                <a:latin typeface="Arial"/>
                <a:ea typeface="+mn-ea"/>
              </a:rPr>
              <a:t>Restricted | © Siemens 2024-10-28 | Siemens Digital Industries Software | Where today meets tomorrow.</a:t>
            </a:r>
            <a:endParaRPr lang="en-US" dirty="0">
              <a:solidFill>
                <a:srgbClr val="000000"/>
              </a:solidFill>
              <a:latin typeface="Arial"/>
              <a:ea typeface="+mn-ea"/>
            </a:endParaRPr>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pPr fontAlgn="auto">
              <a:spcBef>
                <a:spcPts val="0"/>
              </a:spcBef>
              <a:spcAft>
                <a:spcPts val="0"/>
              </a:spcAft>
            </a:pPr>
            <a:r>
              <a:rPr lang="en-US">
                <a:solidFill>
                  <a:srgbClr val="000000"/>
                </a:solidFill>
                <a:latin typeface="Arial"/>
                <a:ea typeface="+mn-ea"/>
              </a:rPr>
              <a:t>Page </a:t>
            </a:r>
            <a:fld id="{15EBE321-CBB1-4E91-BD14-37C8D44326FB}" type="slidenum">
              <a:rPr lang="en-US" smtClean="0">
                <a:solidFill>
                  <a:srgbClr val="000000"/>
                </a:solidFill>
                <a:latin typeface="Arial"/>
                <a:ea typeface="+mn-ea"/>
              </a:rPr>
              <a:pPr fontAlgn="auto">
                <a:spcBef>
                  <a:spcPts val="0"/>
                </a:spcBef>
                <a:spcAft>
                  <a:spcPts val="0"/>
                </a:spcAft>
              </a:pPr>
              <a:t>‹#›</a:t>
            </a:fld>
            <a:endParaRPr lang="en-US" dirty="0">
              <a:solidFill>
                <a:srgbClr val="000000"/>
              </a:solidFill>
              <a:latin typeface="Arial"/>
              <a:ea typeface="+mn-ea"/>
            </a:endParaRPr>
          </a:p>
        </p:txBody>
      </p:sp>
    </p:spTree>
    <p:extLst>
      <p:ext uri="{BB962C8B-B14F-4D97-AF65-F5344CB8AC3E}">
        <p14:creationId xmlns:p14="http://schemas.microsoft.com/office/powerpoint/2010/main" val="3390631124"/>
      </p:ext>
    </p:extLst>
  </p:cSld>
  <p:clrMap bg1="lt1" tx1="dk1" bg2="lt2" tx2="dk2" accent1="accent1" accent2="accent2" accent3="accent3" accent4="accent4" accent5="accent5" accent6="accent6" hlink="hlink" folHlink="folHlink"/>
  <p:sldLayoutIdLst>
    <p:sldLayoutId id="2147484268" r:id="rId1"/>
    <p:sldLayoutId id="2147484543" r:id="rId2"/>
    <p:sldLayoutId id="2147483756" r:id="rId3"/>
    <p:sldLayoutId id="2147484544" r:id="rId4"/>
    <p:sldLayoutId id="2147484545" r:id="rId5"/>
    <p:sldLayoutId id="2147484546" r:id="rId6"/>
    <p:sldLayoutId id="2147484547" r:id="rId7"/>
    <p:sldLayoutId id="2147484548" r:id="rId8"/>
    <p:sldLayoutId id="2147484270"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 id="2147483777" r:id="rId24"/>
    <p:sldLayoutId id="2147483747" r:id="rId25"/>
    <p:sldLayoutId id="2147483748" r:id="rId26"/>
    <p:sldLayoutId id="2147483749" r:id="rId27"/>
    <p:sldLayoutId id="2147483751" r:id="rId28"/>
    <p:sldLayoutId id="2147483752" r:id="rId29"/>
  </p:sldLayoutIdLst>
  <p:hf hdr="0" dt="0"/>
  <p:txStyles>
    <p:titleStyle>
      <a:lvl1pPr algn="l" defTabSz="914126" rtl="0" eaLnBrk="1" latinLnBrk="0" hangingPunct="1">
        <a:lnSpc>
          <a:spcPct val="90000"/>
        </a:lnSpc>
        <a:spcBef>
          <a:spcPct val="0"/>
        </a:spcBef>
        <a:buNone/>
        <a:defRPr sz="1999" b="1" kern="1200">
          <a:solidFill>
            <a:schemeClr val="accent1"/>
          </a:solidFill>
          <a:latin typeface="+mj-lt"/>
          <a:ea typeface="+mj-ea"/>
          <a:cs typeface="+mj-cs"/>
        </a:defRPr>
      </a:lvl1pPr>
    </p:titleStyle>
    <p:bodyStyle>
      <a:lvl1pPr marL="0" indent="0" algn="l" defTabSz="914126" rtl="0" eaLnBrk="1" latinLnBrk="0" hangingPunct="1">
        <a:lnSpc>
          <a:spcPct val="110000"/>
        </a:lnSpc>
        <a:spcBef>
          <a:spcPts val="0"/>
        </a:spcBef>
        <a:spcAft>
          <a:spcPts val="300"/>
        </a:spcAft>
        <a:buFont typeface="Arial" panose="020B0604020202020204" pitchFamily="34" charset="0"/>
        <a:buNone/>
        <a:defRPr sz="1799" kern="1200">
          <a:solidFill>
            <a:schemeClr val="tx1"/>
          </a:solidFill>
          <a:latin typeface="+mn-lt"/>
          <a:ea typeface="+mn-ea"/>
          <a:cs typeface="+mn-cs"/>
        </a:defRPr>
      </a:lvl1pPr>
      <a:lvl2pPr marL="179946" indent="-179946" algn="l" defTabSz="914126" rtl="0" eaLnBrk="1" latinLnBrk="0" hangingPunct="1">
        <a:lnSpc>
          <a:spcPct val="110000"/>
        </a:lnSpc>
        <a:spcBef>
          <a:spcPts val="0"/>
        </a:spcBef>
        <a:spcAft>
          <a:spcPts val="300"/>
        </a:spcAft>
        <a:buClr>
          <a:schemeClr val="accent1"/>
        </a:buClr>
        <a:buFont typeface="Arial" panose="020B0604020202020204" pitchFamily="34" charset="0"/>
        <a:buChar char="•"/>
        <a:defRPr sz="1799" kern="1200">
          <a:solidFill>
            <a:schemeClr val="tx1"/>
          </a:solidFill>
          <a:latin typeface="+mn-lt"/>
          <a:ea typeface="+mn-ea"/>
          <a:cs typeface="+mn-cs"/>
        </a:defRPr>
      </a:lvl2pPr>
      <a:lvl3pPr marL="359892" indent="-179946" algn="l" defTabSz="914126" rtl="0" eaLnBrk="1" latinLnBrk="0" hangingPunct="1">
        <a:lnSpc>
          <a:spcPct val="110000"/>
        </a:lnSpc>
        <a:spcBef>
          <a:spcPts val="0"/>
        </a:spcBef>
        <a:spcAft>
          <a:spcPts val="300"/>
        </a:spcAft>
        <a:buClr>
          <a:schemeClr val="accent1"/>
        </a:buClr>
        <a:buFont typeface="Arial" panose="020B0604020202020204" pitchFamily="34" charset="0"/>
        <a:buChar char="•"/>
        <a:defRPr sz="1799" kern="1200">
          <a:solidFill>
            <a:schemeClr val="tx1"/>
          </a:solidFill>
          <a:latin typeface="+mn-lt"/>
          <a:ea typeface="+mn-ea"/>
          <a:cs typeface="+mn-cs"/>
        </a:defRPr>
      </a:lvl3pPr>
      <a:lvl4pPr marL="539838" indent="-179946" algn="l" defTabSz="914126" rtl="0" eaLnBrk="1" latinLnBrk="0" hangingPunct="1">
        <a:lnSpc>
          <a:spcPct val="110000"/>
        </a:lnSpc>
        <a:spcBef>
          <a:spcPts val="0"/>
        </a:spcBef>
        <a:spcAft>
          <a:spcPts val="300"/>
        </a:spcAft>
        <a:buClr>
          <a:schemeClr val="accent1"/>
        </a:buClr>
        <a:buFont typeface="Arial" panose="020B0604020202020204" pitchFamily="34" charset="0"/>
        <a:buChar char="•"/>
        <a:defRPr sz="1799" kern="1200">
          <a:solidFill>
            <a:schemeClr val="tx1"/>
          </a:solidFill>
          <a:latin typeface="+mn-lt"/>
          <a:ea typeface="+mn-ea"/>
          <a:cs typeface="+mn-cs"/>
        </a:defRPr>
      </a:lvl4pPr>
      <a:lvl5pPr marL="719784" indent="-179946" algn="l" defTabSz="914126" rtl="0" eaLnBrk="1" latinLnBrk="0" hangingPunct="1">
        <a:lnSpc>
          <a:spcPct val="110000"/>
        </a:lnSpc>
        <a:spcBef>
          <a:spcPts val="0"/>
        </a:spcBef>
        <a:spcAft>
          <a:spcPts val="300"/>
        </a:spcAft>
        <a:buClr>
          <a:schemeClr val="accent1"/>
        </a:buClr>
        <a:buFont typeface="Arial" panose="020B0604020202020204" pitchFamily="34" charset="0"/>
        <a:buChar char="•"/>
        <a:defRPr sz="1799" kern="1200">
          <a:solidFill>
            <a:schemeClr val="tx1"/>
          </a:solidFill>
          <a:latin typeface="+mn-lt"/>
          <a:ea typeface="+mn-ea"/>
          <a:cs typeface="+mn-cs"/>
        </a:defRPr>
      </a:lvl5pPr>
      <a:lvl6pPr marL="899730" indent="-179946" algn="l" defTabSz="914126" rtl="0" eaLnBrk="1" latinLnBrk="0" hangingPunct="1">
        <a:lnSpc>
          <a:spcPct val="110000"/>
        </a:lnSpc>
        <a:spcBef>
          <a:spcPts val="0"/>
        </a:spcBef>
        <a:spcAft>
          <a:spcPts val="300"/>
        </a:spcAft>
        <a:buClr>
          <a:schemeClr val="accent1"/>
        </a:buClr>
        <a:buFont typeface="Arial" panose="020B0604020202020204" pitchFamily="34" charset="0"/>
        <a:buChar char="•"/>
        <a:defRPr sz="1799" kern="1200">
          <a:solidFill>
            <a:schemeClr val="tx1"/>
          </a:solidFill>
          <a:latin typeface="+mn-lt"/>
          <a:ea typeface="+mn-ea"/>
          <a:cs typeface="+mn-cs"/>
        </a:defRPr>
      </a:lvl6pPr>
      <a:lvl7pPr marL="1079676" indent="-179946" algn="l" defTabSz="914126" rtl="0" eaLnBrk="1" latinLnBrk="0" hangingPunct="1">
        <a:lnSpc>
          <a:spcPct val="110000"/>
        </a:lnSpc>
        <a:spcBef>
          <a:spcPts val="0"/>
        </a:spcBef>
        <a:spcAft>
          <a:spcPts val="300"/>
        </a:spcAft>
        <a:buClr>
          <a:schemeClr val="accent1"/>
        </a:buClr>
        <a:buFont typeface="Arial" panose="020B0604020202020204" pitchFamily="34" charset="0"/>
        <a:buChar char="•"/>
        <a:defRPr sz="1799" kern="1200">
          <a:solidFill>
            <a:schemeClr val="tx1"/>
          </a:solidFill>
          <a:latin typeface="+mn-lt"/>
          <a:ea typeface="+mn-ea"/>
          <a:cs typeface="+mn-cs"/>
        </a:defRPr>
      </a:lvl7pPr>
      <a:lvl8pPr marL="1259622" indent="-179946" algn="l" defTabSz="914126" rtl="0" eaLnBrk="1" latinLnBrk="0" hangingPunct="1">
        <a:lnSpc>
          <a:spcPct val="110000"/>
        </a:lnSpc>
        <a:spcBef>
          <a:spcPts val="0"/>
        </a:spcBef>
        <a:spcAft>
          <a:spcPts val="300"/>
        </a:spcAft>
        <a:buClr>
          <a:schemeClr val="accent1"/>
        </a:buClr>
        <a:buFont typeface="Arial" panose="020B0604020202020204" pitchFamily="34" charset="0"/>
        <a:buChar char="•"/>
        <a:defRPr sz="1799" kern="1200">
          <a:solidFill>
            <a:schemeClr val="tx1"/>
          </a:solidFill>
          <a:latin typeface="+mn-lt"/>
          <a:ea typeface="+mn-ea"/>
          <a:cs typeface="+mn-cs"/>
        </a:defRPr>
      </a:lvl8pPr>
      <a:lvl9pPr marL="1439568" indent="-179946" algn="l" defTabSz="914126" rtl="0" eaLnBrk="1" latinLnBrk="0" hangingPunct="1">
        <a:lnSpc>
          <a:spcPct val="110000"/>
        </a:lnSpc>
        <a:spcBef>
          <a:spcPts val="0"/>
        </a:spcBef>
        <a:spcAft>
          <a:spcPts val="300"/>
        </a:spcAft>
        <a:buClr>
          <a:schemeClr val="accent1"/>
        </a:buClr>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231" r:id="rId1"/>
    <p:sldLayoutId id="2147484398" r:id="rId2"/>
    <p:sldLayoutId id="2147484679" r:id="rId3"/>
  </p:sldLayoutIdLst>
  <p:hf hdr="0" dt="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 id="2147484413" r:id="rId12"/>
    <p:sldLayoutId id="2147484414" r:id="rId13"/>
    <p:sldLayoutId id="2147484415" r:id="rId14"/>
    <p:sldLayoutId id="2147484416" r:id="rId15"/>
    <p:sldLayoutId id="2147484549" r:id="rId16"/>
    <p:sldLayoutId id="2147484417" r:id="rId17"/>
  </p:sldLayoutIdLst>
  <p:hf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 id="2147484431" r:id="rId12"/>
    <p:sldLayoutId id="2147484432" r:id="rId13"/>
    <p:sldLayoutId id="2147484419" r:id="rId14"/>
    <p:sldLayoutId id="2147484433" r:id="rId15"/>
    <p:sldLayoutId id="2147484434" r:id="rId16"/>
    <p:sldLayoutId id="2147484435" r:id="rId17"/>
    <p:sldLayoutId id="2147484436" r:id="rId18"/>
    <p:sldLayoutId id="2147484437" r:id="rId19"/>
    <p:sldLayoutId id="2147484438" r:id="rId20"/>
    <p:sldLayoutId id="2147484439" r:id="rId21"/>
    <p:sldLayoutId id="2147484440" r:id="rId22"/>
    <p:sldLayoutId id="2147484441" r:id="rId23"/>
  </p:sldLayoutIdLst>
  <p:hf hdr="0" dt="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446" r:id="rId1"/>
  </p:sldLayoutIdLst>
  <p:hf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677" r:id="rId1"/>
  </p:sldLayoutIdLst>
  <p:hf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4240" r:id="rId5"/>
    <p:sldLayoutId id="2147484241" r:id="rId6"/>
    <p:sldLayoutId id="2147484242" r:id="rId7"/>
    <p:sldLayoutId id="2147484243" r:id="rId8"/>
    <p:sldLayoutId id="2147484244" r:id="rId9"/>
    <p:sldLayoutId id="2147484245" r:id="rId10"/>
    <p:sldLayoutId id="2147484246" r:id="rId11"/>
    <p:sldLayoutId id="2147484247" r:id="rId12"/>
    <p:sldLayoutId id="2147484248" r:id="rId13"/>
    <p:sldLayoutId id="2147484249" r:id="rId14"/>
    <p:sldLayoutId id="2147484250" r:id="rId15"/>
    <p:sldLayoutId id="2147484251" r:id="rId16"/>
    <p:sldLayoutId id="2147484252" r:id="rId17"/>
    <p:sldLayoutId id="2147484253" r:id="rId18"/>
    <p:sldLayoutId id="2147483778" r:id="rId19"/>
    <p:sldLayoutId id="2147483779" r:id="rId20"/>
    <p:sldLayoutId id="2147483878" r:id="rId21"/>
    <p:sldLayoutId id="2147484272" r:id="rId22"/>
    <p:sldLayoutId id="2147483782" r:id="rId23"/>
  </p:sldLayoutIdLst>
  <p:hf hdr="0" dt="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4233" r:id="rId24"/>
    <p:sldLayoutId id="2147484234" r:id="rId25"/>
    <p:sldLayoutId id="2147484235" r:id="rId26"/>
    <p:sldLayoutId id="2147484236" r:id="rId27"/>
    <p:sldLayoutId id="2147484237" r:id="rId28"/>
    <p:sldLayoutId id="2147484238" r:id="rId29"/>
    <p:sldLayoutId id="2147483877" r:id="rId30"/>
  </p:sldLayoutIdLst>
  <p:hf hdr="0" dt="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4239" r:id="rId16"/>
    <p:sldLayoutId id="2147483780" r:id="rId17"/>
  </p:sldLayoutIdLst>
  <p:hf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 id="2147484013" r:id="rId14"/>
    <p:sldLayoutId id="2147484014" r:id="rId15"/>
    <p:sldLayoutId id="2147484015" r:id="rId16"/>
    <p:sldLayoutId id="2147484016" r:id="rId17"/>
  </p:sldLayoutIdLst>
  <p:hf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t"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grpSp>
        <p:nvGrpSpPr>
          <p:cNvPr id="7" name="Gruppieren 3">
            <a:extLst>
              <a:ext uri="{FF2B5EF4-FFF2-40B4-BE49-F238E27FC236}">
                <a16:creationId xmlns:a16="http://schemas.microsoft.com/office/drawing/2014/main" id="{8050D82E-DF12-DA44-BAA2-709FE42D3C64}"/>
              </a:ext>
            </a:extLst>
          </p:cNvPr>
          <p:cNvGrpSpPr/>
          <p:nvPr userDrawn="1"/>
        </p:nvGrpSpPr>
        <p:grpSpPr>
          <a:xfrm>
            <a:off x="-218016" y="-216000"/>
            <a:ext cx="12630816" cy="7290000"/>
            <a:chOff x="-218016" y="-216000"/>
            <a:chExt cx="12630816" cy="7290000"/>
          </a:xfrm>
        </p:grpSpPr>
        <p:cxnSp>
          <p:nvCxnSpPr>
            <p:cNvPr id="8" name="Gerade Verbindung 2">
              <a:extLst>
                <a:ext uri="{FF2B5EF4-FFF2-40B4-BE49-F238E27FC236}">
                  <a16:creationId xmlns:a16="http://schemas.microsoft.com/office/drawing/2014/main" id="{D33A22D0-E564-3147-91D7-5CAC2DAF9F67}"/>
                </a:ext>
              </a:extLst>
            </p:cNvPr>
            <p:cNvCxnSpPr/>
            <p:nvPr userDrawn="1"/>
          </p:nvCxnSpPr>
          <p:spPr bwMode="auto">
            <a:xfrm>
              <a:off x="41148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35">
              <a:extLst>
                <a:ext uri="{FF2B5EF4-FFF2-40B4-BE49-F238E27FC236}">
                  <a16:creationId xmlns:a16="http://schemas.microsoft.com/office/drawing/2014/main" id="{7B7A1F4A-5E24-DB48-B525-CD4C60DD6EFB}"/>
                </a:ext>
              </a:extLst>
            </p:cNvPr>
            <p:cNvCxnSpPr/>
            <p:nvPr userDrawn="1"/>
          </p:nvCxnSpPr>
          <p:spPr bwMode="auto">
            <a:xfrm>
              <a:off x="58705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Gerade Verbindung 36">
              <a:extLst>
                <a:ext uri="{FF2B5EF4-FFF2-40B4-BE49-F238E27FC236}">
                  <a16:creationId xmlns:a16="http://schemas.microsoft.com/office/drawing/2014/main" id="{AB4B75D6-0918-E842-B5CE-46DDBFC611DF}"/>
                </a:ext>
              </a:extLst>
            </p:cNvPr>
            <p:cNvCxnSpPr/>
            <p:nvPr userDrawn="1"/>
          </p:nvCxnSpPr>
          <p:spPr bwMode="auto">
            <a:xfrm>
              <a:off x="6313932"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37">
              <a:extLst>
                <a:ext uri="{FF2B5EF4-FFF2-40B4-BE49-F238E27FC236}">
                  <a16:creationId xmlns:a16="http://schemas.microsoft.com/office/drawing/2014/main" id="{F619DC22-667E-C84B-A6AB-E977C38C4216}"/>
                </a:ext>
              </a:extLst>
            </p:cNvPr>
            <p:cNvCxnSpPr/>
            <p:nvPr userDrawn="1"/>
          </p:nvCxnSpPr>
          <p:spPr bwMode="auto">
            <a:xfrm>
              <a:off x="102799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38">
              <a:extLst>
                <a:ext uri="{FF2B5EF4-FFF2-40B4-BE49-F238E27FC236}">
                  <a16:creationId xmlns:a16="http://schemas.microsoft.com/office/drawing/2014/main" id="{55666FEB-F3DA-444A-B245-427EDB554C5C}"/>
                </a:ext>
              </a:extLst>
            </p:cNvPr>
            <p:cNvCxnSpPr/>
            <p:nvPr userDrawn="1"/>
          </p:nvCxnSpPr>
          <p:spPr bwMode="auto">
            <a:xfrm>
              <a:off x="1178433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39">
              <a:extLst>
                <a:ext uri="{FF2B5EF4-FFF2-40B4-BE49-F238E27FC236}">
                  <a16:creationId xmlns:a16="http://schemas.microsoft.com/office/drawing/2014/main" id="{78387494-1A58-9643-AA7F-408AACB3333F}"/>
                </a:ext>
              </a:extLst>
            </p:cNvPr>
            <p:cNvCxnSpPr/>
            <p:nvPr userDrawn="1"/>
          </p:nvCxnSpPr>
          <p:spPr bwMode="auto">
            <a:xfrm rot="5400000">
              <a:off x="12322800" y="39319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41">
              <a:extLst>
                <a:ext uri="{FF2B5EF4-FFF2-40B4-BE49-F238E27FC236}">
                  <a16:creationId xmlns:a16="http://schemas.microsoft.com/office/drawing/2014/main" id="{195AE785-897A-214E-B164-F2B26A4B1673}"/>
                </a:ext>
              </a:extLst>
            </p:cNvPr>
            <p:cNvCxnSpPr/>
            <p:nvPr userDrawn="1"/>
          </p:nvCxnSpPr>
          <p:spPr bwMode="auto">
            <a:xfrm rot="5400000">
              <a:off x="12322800" y="1324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42">
              <a:extLst>
                <a:ext uri="{FF2B5EF4-FFF2-40B4-BE49-F238E27FC236}">
                  <a16:creationId xmlns:a16="http://schemas.microsoft.com/office/drawing/2014/main" id="{11D2F7EA-CF3F-E44C-B31F-FB0CE4B2F4C9}"/>
                </a:ext>
              </a:extLst>
            </p:cNvPr>
            <p:cNvCxnSpPr/>
            <p:nvPr userDrawn="1"/>
          </p:nvCxnSpPr>
          <p:spPr bwMode="auto">
            <a:xfrm rot="5400000">
              <a:off x="12322800" y="3630168"/>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43">
              <a:extLst>
                <a:ext uri="{FF2B5EF4-FFF2-40B4-BE49-F238E27FC236}">
                  <a16:creationId xmlns:a16="http://schemas.microsoft.com/office/drawing/2014/main" id="{A6B72A2C-A868-5140-9CF7-49722BD91695}"/>
                </a:ext>
              </a:extLst>
            </p:cNvPr>
            <p:cNvCxnSpPr/>
            <p:nvPr userDrawn="1"/>
          </p:nvCxnSpPr>
          <p:spPr bwMode="auto">
            <a:xfrm rot="5400000">
              <a:off x="12322800" y="34107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44">
              <a:extLst>
                <a:ext uri="{FF2B5EF4-FFF2-40B4-BE49-F238E27FC236}">
                  <a16:creationId xmlns:a16="http://schemas.microsoft.com/office/drawing/2014/main" id="{61807A8F-A772-274E-9845-E477C3E403A4}"/>
                </a:ext>
              </a:extLst>
            </p:cNvPr>
            <p:cNvCxnSpPr/>
            <p:nvPr userDrawn="1"/>
          </p:nvCxnSpPr>
          <p:spPr bwMode="auto">
            <a:xfrm rot="5400000">
              <a:off x="123228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51">
              <a:extLst>
                <a:ext uri="{FF2B5EF4-FFF2-40B4-BE49-F238E27FC236}">
                  <a16:creationId xmlns:a16="http://schemas.microsoft.com/office/drawing/2014/main" id="{88B21BE2-1E37-1046-9501-32F4B585F845}"/>
                </a:ext>
              </a:extLst>
            </p:cNvPr>
            <p:cNvCxnSpPr/>
            <p:nvPr userDrawn="1"/>
          </p:nvCxnSpPr>
          <p:spPr bwMode="auto">
            <a:xfrm>
              <a:off x="41148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52">
              <a:extLst>
                <a:ext uri="{FF2B5EF4-FFF2-40B4-BE49-F238E27FC236}">
                  <a16:creationId xmlns:a16="http://schemas.microsoft.com/office/drawing/2014/main" id="{AEC0852D-355E-5242-8583-2EB7CFBE34B0}"/>
                </a:ext>
              </a:extLst>
            </p:cNvPr>
            <p:cNvCxnSpPr/>
            <p:nvPr userDrawn="1"/>
          </p:nvCxnSpPr>
          <p:spPr bwMode="auto">
            <a:xfrm>
              <a:off x="5870448"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53">
              <a:extLst>
                <a:ext uri="{FF2B5EF4-FFF2-40B4-BE49-F238E27FC236}">
                  <a16:creationId xmlns:a16="http://schemas.microsoft.com/office/drawing/2014/main" id="{02BFA8FE-F4EF-6A40-BBEF-591BB93673AC}"/>
                </a:ext>
              </a:extLst>
            </p:cNvPr>
            <p:cNvCxnSpPr/>
            <p:nvPr userDrawn="1"/>
          </p:nvCxnSpPr>
          <p:spPr bwMode="auto">
            <a:xfrm>
              <a:off x="6318504"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54">
              <a:extLst>
                <a:ext uri="{FF2B5EF4-FFF2-40B4-BE49-F238E27FC236}">
                  <a16:creationId xmlns:a16="http://schemas.microsoft.com/office/drawing/2014/main" id="{4C1B284D-2BB5-EA40-94F0-C90C4B6B700D}"/>
                </a:ext>
              </a:extLst>
            </p:cNvPr>
            <p:cNvCxnSpPr/>
            <p:nvPr userDrawn="1"/>
          </p:nvCxnSpPr>
          <p:spPr bwMode="auto">
            <a:xfrm>
              <a:off x="1027565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55">
              <a:extLst>
                <a:ext uri="{FF2B5EF4-FFF2-40B4-BE49-F238E27FC236}">
                  <a16:creationId xmlns:a16="http://schemas.microsoft.com/office/drawing/2014/main" id="{EA07CEA6-5B67-6847-96AD-EA56B76D5A54}"/>
                </a:ext>
              </a:extLst>
            </p:cNvPr>
            <p:cNvCxnSpPr/>
            <p:nvPr userDrawn="1"/>
          </p:nvCxnSpPr>
          <p:spPr bwMode="auto">
            <a:xfrm>
              <a:off x="11786616"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56">
              <a:extLst>
                <a:ext uri="{FF2B5EF4-FFF2-40B4-BE49-F238E27FC236}">
                  <a16:creationId xmlns:a16="http://schemas.microsoft.com/office/drawing/2014/main" id="{46850BDB-7DD9-9145-8B8A-05784D2CC977}"/>
                </a:ext>
              </a:extLst>
            </p:cNvPr>
            <p:cNvCxnSpPr/>
            <p:nvPr userDrawn="1"/>
          </p:nvCxnSpPr>
          <p:spPr bwMode="auto">
            <a:xfrm rot="5400000">
              <a:off x="-128016" y="388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58">
              <a:extLst>
                <a:ext uri="{FF2B5EF4-FFF2-40B4-BE49-F238E27FC236}">
                  <a16:creationId xmlns:a16="http://schemas.microsoft.com/office/drawing/2014/main" id="{A2223D8E-0471-2F42-8900-EC71ACACD416}"/>
                </a:ext>
              </a:extLst>
            </p:cNvPr>
            <p:cNvCxnSpPr/>
            <p:nvPr userDrawn="1"/>
          </p:nvCxnSpPr>
          <p:spPr bwMode="auto">
            <a:xfrm rot="5400000">
              <a:off x="-126000" y="13230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59">
              <a:extLst>
                <a:ext uri="{FF2B5EF4-FFF2-40B4-BE49-F238E27FC236}">
                  <a16:creationId xmlns:a16="http://schemas.microsoft.com/office/drawing/2014/main" id="{EE244786-7154-B54A-9A68-10316AF37694}"/>
                </a:ext>
              </a:extLst>
            </p:cNvPr>
            <p:cNvCxnSpPr/>
            <p:nvPr userDrawn="1"/>
          </p:nvCxnSpPr>
          <p:spPr bwMode="auto">
            <a:xfrm rot="5400000">
              <a:off x="-126000" y="3628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60">
              <a:extLst>
                <a:ext uri="{FF2B5EF4-FFF2-40B4-BE49-F238E27FC236}">
                  <a16:creationId xmlns:a16="http://schemas.microsoft.com/office/drawing/2014/main" id="{9682C2B8-9A55-424C-B123-324D28080495}"/>
                </a:ext>
              </a:extLst>
            </p:cNvPr>
            <p:cNvCxnSpPr/>
            <p:nvPr userDrawn="1"/>
          </p:nvCxnSpPr>
          <p:spPr bwMode="auto">
            <a:xfrm rot="5400000">
              <a:off x="-128016" y="34107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61">
              <a:extLst>
                <a:ext uri="{FF2B5EF4-FFF2-40B4-BE49-F238E27FC236}">
                  <a16:creationId xmlns:a16="http://schemas.microsoft.com/office/drawing/2014/main" id="{B77C6A63-4569-8744-90EB-ED40B139635E}"/>
                </a:ext>
              </a:extLst>
            </p:cNvPr>
            <p:cNvCxnSpPr/>
            <p:nvPr userDrawn="1"/>
          </p:nvCxnSpPr>
          <p:spPr bwMode="auto">
            <a:xfrm rot="5400000">
              <a:off x="-1260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3721" r:id="rId4"/>
    <p:sldLayoutId id="2147483722" r:id="rId5"/>
    <p:sldLayoutId id="2147483723" r:id="rId6"/>
    <p:sldLayoutId id="2147483724" r:id="rId7"/>
    <p:sldLayoutId id="2147483725" r:id="rId8"/>
    <p:sldLayoutId id="2147483726" r:id="rId9"/>
    <p:sldLayoutId id="2147483730" r:id="rId10"/>
    <p:sldLayoutId id="2147483731" r:id="rId11"/>
    <p:sldLayoutId id="2147483732" r:id="rId12"/>
    <p:sldLayoutId id="2147483736" r:id="rId13"/>
    <p:sldLayoutId id="2147483737" r:id="rId14"/>
    <p:sldLayoutId id="2147483738" r:id="rId15"/>
    <p:sldLayoutId id="2147483708" r:id="rId16"/>
    <p:sldLayoutId id="2147484069" r:id="rId17"/>
    <p:sldLayoutId id="2147484070" r:id="rId18"/>
    <p:sldLayoutId id="2147484071" r:id="rId19"/>
    <p:sldLayoutId id="2147483691" r:id="rId20"/>
    <p:sldLayoutId id="2147483692" r:id="rId21"/>
    <p:sldLayoutId id="2147484072" r:id="rId22"/>
    <p:sldLayoutId id="2147484073" r:id="rId23"/>
    <p:sldLayoutId id="2147484074" r:id="rId24"/>
    <p:sldLayoutId id="2147484075" r:id="rId25"/>
    <p:sldLayoutId id="2147484076" r:id="rId26"/>
    <p:sldLayoutId id="2147484077" r:id="rId27"/>
    <p:sldLayoutId id="2147483680" r:id="rId28"/>
    <p:sldLayoutId id="2147483694" r:id="rId29"/>
    <p:sldLayoutId id="2147484078" r:id="rId30"/>
    <p:sldLayoutId id="2147483690" r:id="rId31"/>
    <p:sldLayoutId id="2147483682" r:id="rId32"/>
    <p:sldLayoutId id="2147484079" r:id="rId33"/>
  </p:sldLayoutIdLst>
  <p:hf hdr="0" dt="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06" userDrawn="1">
          <p15:clr>
            <a:srgbClr val="A4A3A4"/>
          </p15:clr>
        </p15:guide>
        <p15:guide id="2" pos="255" userDrawn="1">
          <p15:clr>
            <a:srgbClr val="5ACBF0"/>
          </p15:clr>
        </p15:guide>
        <p15:guide id="3" orient="horz" pos="888" userDrawn="1">
          <p15:clr>
            <a:srgbClr val="5ACBF0"/>
          </p15:clr>
        </p15:guide>
        <p15:guide id="4" orient="horz" pos="2341" userDrawn="1">
          <p15:clr>
            <a:srgbClr val="A4A3A4"/>
          </p15:clr>
        </p15:guide>
        <p15:guide id="5" orient="horz" pos="300" userDrawn="1">
          <p15:clr>
            <a:srgbClr val="A4A3A4"/>
          </p15:clr>
        </p15:guide>
        <p15:guide id="7" orient="horz" pos="3879" userDrawn="1">
          <p15:clr>
            <a:srgbClr val="5ACBF0"/>
          </p15:clr>
        </p15:guide>
        <p15:guide id="8" pos="3984" userDrawn="1">
          <p15:clr>
            <a:srgbClr val="A4A3A4"/>
          </p15:clr>
        </p15:guide>
        <p15:guide id="9" pos="7416" userDrawn="1">
          <p15:clr>
            <a:srgbClr val="5ACBF0"/>
          </p15:clr>
        </p15:guide>
        <p15:guide id="10" pos="3696" userDrawn="1">
          <p15:clr>
            <a:srgbClr val="A4A3A4"/>
          </p15:clr>
        </p15:guide>
        <p15:guide id="11" pos="6480" userDrawn="1">
          <p15:clr>
            <a:srgbClr val="A4A3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106" r:id="rId1"/>
    <p:sldLayoutId id="2147484105" r:id="rId2"/>
    <p:sldLayoutId id="2147484678" r:id="rId3"/>
  </p:sldLayoutIdLst>
  <p:hf hdr="0" dt="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2985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108" r:id="rId1"/>
  </p:sldLayoutIdLst>
  <p:hf hdr="0" dt="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en-US" dirty="0"/>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Restricted | © Siemens 2024-10-28 | Siemens Digital Industries Software | Where today meets tomorrow.</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Lst>
  <p:hf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8.xml"/><Relationship Id="rId7" Type="http://schemas.openxmlformats.org/officeDocument/2006/relationships/slide" Target="slide21.xml"/><Relationship Id="rId12" Type="http://schemas.openxmlformats.org/officeDocument/2006/relationships/slide" Target="slide27.xml"/><Relationship Id="rId2" Type="http://schemas.openxmlformats.org/officeDocument/2006/relationships/slide" Target="slide17.xml"/><Relationship Id="rId1" Type="http://schemas.openxmlformats.org/officeDocument/2006/relationships/slideLayout" Target="../slideLayouts/slideLayout22.xml"/><Relationship Id="rId6" Type="http://schemas.openxmlformats.org/officeDocument/2006/relationships/slide" Target="slide22.xml"/><Relationship Id="rId11" Type="http://schemas.openxmlformats.org/officeDocument/2006/relationships/slide" Target="slide26.xml"/><Relationship Id="rId5" Type="http://schemas.openxmlformats.org/officeDocument/2006/relationships/slide" Target="slide20.xml"/><Relationship Id="rId10" Type="http://schemas.openxmlformats.org/officeDocument/2006/relationships/slide" Target="slide25.xml"/><Relationship Id="rId4" Type="http://schemas.openxmlformats.org/officeDocument/2006/relationships/slide" Target="slide19.xml"/><Relationship Id="rId9" Type="http://schemas.openxmlformats.org/officeDocument/2006/relationships/slide" Target="slide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6.xml"/><Relationship Id="rId7"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slide" Target="slide9.xml"/><Relationship Id="rId5" Type="http://schemas.openxmlformats.org/officeDocument/2006/relationships/slide" Target="slide32.xml"/><Relationship Id="rId4" Type="http://schemas.openxmlformats.org/officeDocument/2006/relationships/slide" Target="slide3.xml"/><Relationship Id="rId9" Type="http://schemas.openxmlformats.org/officeDocument/2006/relationships/slide" Target="slide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9.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4.png"/><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A865AB3-8AE0-4AB0-94C2-2E517EC147DE}"/>
              </a:ext>
            </a:extLst>
          </p:cNvPr>
          <p:cNvSpPr>
            <a:spLocks noGrp="1"/>
          </p:cNvSpPr>
          <p:nvPr>
            <p:ph type="title"/>
          </p:nvPr>
        </p:nvSpPr>
        <p:spPr>
          <a:xfrm>
            <a:off x="410400" y="1414464"/>
            <a:ext cx="11376788" cy="1538883"/>
          </a:xfrm>
        </p:spPr>
        <p:txBody>
          <a:bodyPr/>
          <a:lstStyle/>
          <a:p>
            <a:r>
              <a:rPr lang="en-US" sz="6000" dirty="0"/>
              <a:t>2024.4 Calibre</a:t>
            </a:r>
            <a:r>
              <a:rPr lang="en-US" sz="6000" baseline="40000" dirty="0">
                <a:solidFill>
                  <a:srgbClr val="FFFFFF"/>
                </a:solidFill>
              </a:rPr>
              <a:t>®</a:t>
            </a:r>
            <a:r>
              <a:rPr lang="en-US" sz="6000" dirty="0"/>
              <a:t> </a:t>
            </a:r>
            <a:br>
              <a:rPr lang="en-US" dirty="0"/>
            </a:br>
            <a:r>
              <a:rPr lang="en-US" sz="4000" dirty="0"/>
              <a:t>Release Highlights</a:t>
            </a:r>
            <a:endParaRPr lang="en-US" sz="4000" b="0" dirty="0"/>
          </a:p>
        </p:txBody>
      </p:sp>
      <p:sp>
        <p:nvSpPr>
          <p:cNvPr id="2" name="Footer Placeholder 1">
            <a:extLst>
              <a:ext uri="{FF2B5EF4-FFF2-40B4-BE49-F238E27FC236}">
                <a16:creationId xmlns:a16="http://schemas.microsoft.com/office/drawing/2014/main" id="{15FA9EB5-B8B8-4053-1EED-F3B0696F4E16}"/>
              </a:ext>
            </a:extLst>
          </p:cNvPr>
          <p:cNvSpPr>
            <a:spLocks noGrp="1"/>
          </p:cNvSpPr>
          <p:nvPr>
            <p:ph type="ftr" sz="quarter" idx="12"/>
          </p:nvPr>
        </p:nvSpPr>
        <p:spPr/>
        <p:txBody>
          <a:bodyPr/>
          <a:lstStyle/>
          <a:p>
            <a:r>
              <a:rPr lang="en-US"/>
              <a:t>Restricted | © Siemens 2024-10-28 | Siemens Digital Industries Software | Where today meets tomorrow.</a:t>
            </a:r>
            <a:endParaRPr lang="en-US" dirty="0"/>
          </a:p>
        </p:txBody>
      </p:sp>
    </p:spTree>
    <p:extLst>
      <p:ext uri="{BB962C8B-B14F-4D97-AF65-F5344CB8AC3E}">
        <p14:creationId xmlns:p14="http://schemas.microsoft.com/office/powerpoint/2010/main" val="255591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ADFD8-B999-4E46-315B-AF6520932F5F}"/>
              </a:ext>
            </a:extLst>
          </p:cNvPr>
          <p:cNvSpPr>
            <a:spLocks noGrp="1"/>
          </p:cNvSpPr>
          <p:nvPr>
            <p:ph type="title"/>
          </p:nvPr>
        </p:nvSpPr>
        <p:spPr>
          <a:xfrm>
            <a:off x="293858" y="326400"/>
            <a:ext cx="9863997" cy="576000"/>
          </a:xfrm>
        </p:spPr>
        <p:txBody>
          <a:bodyPr/>
          <a:lstStyle/>
          <a:p>
            <a:r>
              <a:rPr lang="en-US" dirty="0"/>
              <a:t>Inter-</a:t>
            </a:r>
            <a:r>
              <a:rPr lang="en-US" dirty="0" err="1"/>
              <a:t>chiplet</a:t>
            </a:r>
            <a:r>
              <a:rPr lang="en-US" dirty="0"/>
              <a:t> Antenna Support</a:t>
            </a:r>
          </a:p>
        </p:txBody>
      </p:sp>
      <p:sp>
        <p:nvSpPr>
          <p:cNvPr id="3" name="Content Placeholder 2">
            <a:extLst>
              <a:ext uri="{FF2B5EF4-FFF2-40B4-BE49-F238E27FC236}">
                <a16:creationId xmlns:a16="http://schemas.microsoft.com/office/drawing/2014/main" id="{7C58AF59-E489-9E3F-9ED1-6F13D4C8A6B2}"/>
              </a:ext>
            </a:extLst>
          </p:cNvPr>
          <p:cNvSpPr>
            <a:spLocks noGrp="1"/>
          </p:cNvSpPr>
          <p:nvPr>
            <p:ph idx="1"/>
          </p:nvPr>
        </p:nvSpPr>
        <p:spPr>
          <a:xfrm>
            <a:off x="294620" y="1262399"/>
            <a:ext cx="11376026" cy="554709"/>
          </a:xfrm>
        </p:spPr>
        <p:txBody>
          <a:bodyPr/>
          <a:lstStyle/>
          <a:p>
            <a:r>
              <a:rPr lang="en-US" dirty="0"/>
              <a:t>A new flow is supported to enable antenna checking on 2.5D &amp; 3D assemblies. To take into consideration the additional charge discharge effects that get introduced due to die stacking.</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727AB8F1-54D2-2A2A-D57C-5BBD25D9438C}"/>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47B445B8-2A04-3E34-3E9A-020D6083585B}"/>
              </a:ext>
            </a:extLst>
          </p:cNvPr>
          <p:cNvSpPr>
            <a:spLocks noGrp="1"/>
          </p:cNvSpPr>
          <p:nvPr>
            <p:ph type="sldNum" sz="quarter" idx="11"/>
          </p:nvPr>
        </p:nvSpPr>
        <p:spPr/>
        <p:txBody>
          <a:bodyPr/>
          <a:lstStyle/>
          <a:p>
            <a:r>
              <a:rPr lang="en-US"/>
              <a:t>Page </a:t>
            </a:r>
            <a:fld id="{15EBE321-CBB1-4E91-BD14-37C8D44326FB}" type="slidenum">
              <a:rPr lang="en-US" smtClean="0"/>
              <a:pPr/>
              <a:t>10</a:t>
            </a:fld>
            <a:endParaRPr lang="en-US" dirty="0"/>
          </a:p>
        </p:txBody>
      </p:sp>
      <p:sp>
        <p:nvSpPr>
          <p:cNvPr id="29" name="Flowchart: Magnetic Disk 28">
            <a:extLst>
              <a:ext uri="{FF2B5EF4-FFF2-40B4-BE49-F238E27FC236}">
                <a16:creationId xmlns:a16="http://schemas.microsoft.com/office/drawing/2014/main" id="{D0C8B300-AF90-33F0-6D3E-253B11F57F86}"/>
              </a:ext>
            </a:extLst>
          </p:cNvPr>
          <p:cNvSpPr/>
          <p:nvPr/>
        </p:nvSpPr>
        <p:spPr>
          <a:xfrm>
            <a:off x="3550906" y="3840134"/>
            <a:ext cx="4903140" cy="989443"/>
          </a:xfrm>
          <a:prstGeom prst="flowChartMagneticDisk">
            <a:avLst/>
          </a:prstGeom>
          <a:solidFill>
            <a:schemeClr val="accent6">
              <a:lumMod val="90000"/>
              <a:lumOff val="10000"/>
            </a:schemeClr>
          </a:solidFill>
          <a:ln w="19050">
            <a:solidFill>
              <a:schemeClr val="accent2"/>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ctr"/>
            <a:r>
              <a:rPr lang="en-US" sz="2000" b="1" dirty="0">
                <a:solidFill>
                  <a:schemeClr val="accent2">
                    <a:lumMod val="40000"/>
                    <a:lumOff val="60000"/>
                  </a:schemeClr>
                </a:solidFill>
              </a:rPr>
              <a:t>Calibre 3DSTACK</a:t>
            </a:r>
            <a:endParaRPr lang="en-US" b="1" dirty="0">
              <a:solidFill>
                <a:schemeClr val="accent2">
                  <a:lumMod val="40000"/>
                  <a:lumOff val="60000"/>
                </a:schemeClr>
              </a:solidFill>
            </a:endParaRPr>
          </a:p>
        </p:txBody>
      </p:sp>
      <p:cxnSp>
        <p:nvCxnSpPr>
          <p:cNvPr id="30" name="Connector: Elbow 29">
            <a:extLst>
              <a:ext uri="{FF2B5EF4-FFF2-40B4-BE49-F238E27FC236}">
                <a16:creationId xmlns:a16="http://schemas.microsoft.com/office/drawing/2014/main" id="{A36AF9E7-4C1C-2EC5-5275-3DB513B81070}"/>
              </a:ext>
            </a:extLst>
          </p:cNvPr>
          <p:cNvCxnSpPr>
            <a:cxnSpLocks/>
          </p:cNvCxnSpPr>
          <p:nvPr/>
        </p:nvCxnSpPr>
        <p:spPr>
          <a:xfrm flipV="1">
            <a:off x="3077741" y="4659280"/>
            <a:ext cx="437318" cy="2"/>
          </a:xfrm>
          <a:prstGeom prst="bentConnector3">
            <a:avLst>
              <a:gd name="adj1" fmla="val 50000"/>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3F2C8453-C3C1-059D-111D-3B52B3F4AF1F}"/>
              </a:ext>
            </a:extLst>
          </p:cNvPr>
          <p:cNvSpPr/>
          <p:nvPr/>
        </p:nvSpPr>
        <p:spPr>
          <a:xfrm>
            <a:off x="950341" y="3240066"/>
            <a:ext cx="1874550" cy="380053"/>
          </a:xfrm>
          <a:prstGeom prst="roundRect">
            <a:avLst/>
          </a:prstGeom>
          <a:solidFill>
            <a:srgbClr val="0064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ctr"/>
            <a:r>
              <a:rPr lang="en-US" sz="1000" dirty="0"/>
              <a:t>3ds+/3dbx deck</a:t>
            </a:r>
          </a:p>
        </p:txBody>
      </p:sp>
      <p:sp>
        <p:nvSpPr>
          <p:cNvPr id="32" name="Rectangle: Rounded Corners 31">
            <a:extLst>
              <a:ext uri="{FF2B5EF4-FFF2-40B4-BE49-F238E27FC236}">
                <a16:creationId xmlns:a16="http://schemas.microsoft.com/office/drawing/2014/main" id="{3BF8DDEF-E76E-BC0D-F6F3-B95942A97765}"/>
              </a:ext>
            </a:extLst>
          </p:cNvPr>
          <p:cNvSpPr/>
          <p:nvPr/>
        </p:nvSpPr>
        <p:spPr>
          <a:xfrm>
            <a:off x="950341" y="3787022"/>
            <a:ext cx="1874550" cy="380053"/>
          </a:xfrm>
          <a:prstGeom prst="roundRect">
            <a:avLst/>
          </a:prstGeom>
          <a:solidFill>
            <a:srgbClr val="0064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ctr"/>
            <a:r>
              <a:rPr lang="en-US" sz="1000" dirty="0"/>
              <a:t>Die 1 GDS &amp; Antenna Deck</a:t>
            </a:r>
            <a:endParaRPr lang="en-US" sz="900" dirty="0"/>
          </a:p>
        </p:txBody>
      </p:sp>
      <p:sp>
        <p:nvSpPr>
          <p:cNvPr id="33" name="Left Bracket 32">
            <a:extLst>
              <a:ext uri="{FF2B5EF4-FFF2-40B4-BE49-F238E27FC236}">
                <a16:creationId xmlns:a16="http://schemas.microsoft.com/office/drawing/2014/main" id="{1C901B33-8EB0-A8C3-FCE9-2241595DE96A}"/>
              </a:ext>
            </a:extLst>
          </p:cNvPr>
          <p:cNvSpPr/>
          <p:nvPr/>
        </p:nvSpPr>
        <p:spPr>
          <a:xfrm rot="10800000">
            <a:off x="2880471" y="3409120"/>
            <a:ext cx="197270" cy="2382076"/>
          </a:xfrm>
          <a:prstGeom prst="leftBracket">
            <a:avLst/>
          </a:prstGeom>
          <a:ln w="38100">
            <a:solidFill>
              <a:schemeClr val="tx1"/>
            </a:solidFill>
            <a:headEnd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01F545F3-5638-078B-F1D4-95A3FC464E90}"/>
              </a:ext>
            </a:extLst>
          </p:cNvPr>
          <p:cNvSpPr txBox="1"/>
          <p:nvPr/>
        </p:nvSpPr>
        <p:spPr>
          <a:xfrm>
            <a:off x="1924168" y="4198154"/>
            <a:ext cx="197272" cy="769441"/>
          </a:xfrm>
          <a:prstGeom prst="rect">
            <a:avLst/>
          </a:prstGeom>
          <a:noFill/>
        </p:spPr>
        <p:txBody>
          <a:bodyPr wrap="square" lIns="0" tIns="0" rIns="0" bIns="0" rtlCol="0">
            <a:spAutoFit/>
          </a:bodyPr>
          <a:lstStyle/>
          <a:p>
            <a:pPr algn="l"/>
            <a:r>
              <a:rPr lang="en-US" sz="1000" dirty="0">
                <a:solidFill>
                  <a:schemeClr val="tx1"/>
                </a:solidFill>
              </a:rPr>
              <a:t>.</a:t>
            </a:r>
          </a:p>
          <a:p>
            <a:pPr algn="l"/>
            <a:r>
              <a:rPr lang="en-US" sz="1000" dirty="0"/>
              <a:t>.</a:t>
            </a:r>
          </a:p>
          <a:p>
            <a:pPr algn="l"/>
            <a:r>
              <a:rPr lang="en-US" sz="1000" dirty="0">
                <a:solidFill>
                  <a:schemeClr val="tx1"/>
                </a:solidFill>
              </a:rPr>
              <a:t>.</a:t>
            </a:r>
          </a:p>
          <a:p>
            <a:pPr algn="l"/>
            <a:r>
              <a:rPr lang="en-US" sz="1000" dirty="0"/>
              <a:t>.</a:t>
            </a:r>
          </a:p>
          <a:p>
            <a:pPr algn="l"/>
            <a:r>
              <a:rPr lang="en-US" sz="1000" dirty="0">
                <a:solidFill>
                  <a:schemeClr val="tx1"/>
                </a:solidFill>
              </a:rPr>
              <a:t>.</a:t>
            </a:r>
          </a:p>
        </p:txBody>
      </p:sp>
      <p:sp>
        <p:nvSpPr>
          <p:cNvPr id="35" name="Rectangle: Rounded Corners 34">
            <a:extLst>
              <a:ext uri="{FF2B5EF4-FFF2-40B4-BE49-F238E27FC236}">
                <a16:creationId xmlns:a16="http://schemas.microsoft.com/office/drawing/2014/main" id="{BC43F1F9-CA9B-E98D-0D69-06F7D3CA6199}"/>
              </a:ext>
            </a:extLst>
          </p:cNvPr>
          <p:cNvSpPr/>
          <p:nvPr/>
        </p:nvSpPr>
        <p:spPr>
          <a:xfrm>
            <a:off x="3463441" y="5100966"/>
            <a:ext cx="1170432" cy="547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ctr"/>
            <a:r>
              <a:rPr lang="en-US" sz="1100" dirty="0"/>
              <a:t>2D Antenna Calculations</a:t>
            </a:r>
            <a:endParaRPr lang="en-US" sz="1050" dirty="0"/>
          </a:p>
        </p:txBody>
      </p:sp>
      <p:sp>
        <p:nvSpPr>
          <p:cNvPr id="36" name="Rectangle: Rounded Corners 35">
            <a:extLst>
              <a:ext uri="{FF2B5EF4-FFF2-40B4-BE49-F238E27FC236}">
                <a16:creationId xmlns:a16="http://schemas.microsoft.com/office/drawing/2014/main" id="{73D967EC-174F-5E9A-3458-71992C284797}"/>
              </a:ext>
            </a:extLst>
          </p:cNvPr>
          <p:cNvSpPr/>
          <p:nvPr/>
        </p:nvSpPr>
        <p:spPr>
          <a:xfrm>
            <a:off x="4761429" y="5093395"/>
            <a:ext cx="1170432" cy="54720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ctr"/>
            <a:r>
              <a:rPr lang="en-US" sz="1100" dirty="0"/>
              <a:t>Assembly </a:t>
            </a:r>
            <a:r>
              <a:rPr lang="en-US" sz="1100" dirty="0" err="1"/>
              <a:t>Generaion</a:t>
            </a:r>
            <a:endParaRPr lang="en-US" sz="1050" dirty="0"/>
          </a:p>
        </p:txBody>
      </p:sp>
      <p:sp>
        <p:nvSpPr>
          <p:cNvPr id="37" name="Rectangle: Rounded Corners 36">
            <a:extLst>
              <a:ext uri="{FF2B5EF4-FFF2-40B4-BE49-F238E27FC236}">
                <a16:creationId xmlns:a16="http://schemas.microsoft.com/office/drawing/2014/main" id="{2A40395A-37A1-7D32-F6C3-644527FE42ED}"/>
              </a:ext>
            </a:extLst>
          </p:cNvPr>
          <p:cNvSpPr/>
          <p:nvPr/>
        </p:nvSpPr>
        <p:spPr>
          <a:xfrm>
            <a:off x="6059418" y="5085733"/>
            <a:ext cx="1170432" cy="547198"/>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chorCtr="0"/>
          <a:lstStyle/>
          <a:p>
            <a:pPr algn="ctr"/>
            <a:r>
              <a:rPr lang="en-US" sz="1100" dirty="0"/>
              <a:t>3D Antenna Calculations</a:t>
            </a:r>
            <a:endParaRPr lang="en-US" sz="1050" dirty="0"/>
          </a:p>
        </p:txBody>
      </p:sp>
      <p:sp>
        <p:nvSpPr>
          <p:cNvPr id="38" name="Rectangle: Rounded Corners 37">
            <a:extLst>
              <a:ext uri="{FF2B5EF4-FFF2-40B4-BE49-F238E27FC236}">
                <a16:creationId xmlns:a16="http://schemas.microsoft.com/office/drawing/2014/main" id="{00DED0DE-BCE0-C107-8CC2-0F1D83DEDD7A}"/>
              </a:ext>
            </a:extLst>
          </p:cNvPr>
          <p:cNvSpPr/>
          <p:nvPr/>
        </p:nvSpPr>
        <p:spPr>
          <a:xfrm>
            <a:off x="3395791" y="3588020"/>
            <a:ext cx="5212920" cy="2247167"/>
          </a:xfrm>
          <a:prstGeom prst="roundRect">
            <a:avLst>
              <a:gd name="adj" fmla="val 6347"/>
            </a:avLst>
          </a:prstGeom>
          <a:noFill/>
          <a:ln w="19050">
            <a:solidFill>
              <a:schemeClr val="accent2"/>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cxnSp>
        <p:nvCxnSpPr>
          <p:cNvPr id="39" name="Connector: Elbow 38">
            <a:extLst>
              <a:ext uri="{FF2B5EF4-FFF2-40B4-BE49-F238E27FC236}">
                <a16:creationId xmlns:a16="http://schemas.microsoft.com/office/drawing/2014/main" id="{AEFD8C41-F736-8489-D69B-87F8E799219F}"/>
              </a:ext>
            </a:extLst>
          </p:cNvPr>
          <p:cNvCxnSpPr>
            <a:cxnSpLocks/>
          </p:cNvCxnSpPr>
          <p:nvPr/>
        </p:nvCxnSpPr>
        <p:spPr>
          <a:xfrm flipV="1">
            <a:off x="4583472" y="5359332"/>
            <a:ext cx="218659" cy="11329"/>
          </a:xfrm>
          <a:prstGeom prst="bentConnector3">
            <a:avLst>
              <a:gd name="adj1" fmla="val 50000"/>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55CAF8E0-527D-DDBD-6711-0ABB901098DE}"/>
              </a:ext>
            </a:extLst>
          </p:cNvPr>
          <p:cNvCxnSpPr>
            <a:cxnSpLocks/>
          </p:cNvCxnSpPr>
          <p:nvPr/>
        </p:nvCxnSpPr>
        <p:spPr>
          <a:xfrm flipV="1">
            <a:off x="5912193" y="5361815"/>
            <a:ext cx="218659" cy="11329"/>
          </a:xfrm>
          <a:prstGeom prst="bentConnector3">
            <a:avLst>
              <a:gd name="adj1" fmla="val 50000"/>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17895CCD-DF70-9FD0-67F9-B842B7D4E0CC}"/>
              </a:ext>
            </a:extLst>
          </p:cNvPr>
          <p:cNvCxnSpPr>
            <a:cxnSpLocks/>
          </p:cNvCxnSpPr>
          <p:nvPr/>
        </p:nvCxnSpPr>
        <p:spPr>
          <a:xfrm flipV="1">
            <a:off x="8683522" y="4652656"/>
            <a:ext cx="437318" cy="2"/>
          </a:xfrm>
          <a:prstGeom prst="bentConnector3">
            <a:avLst>
              <a:gd name="adj1" fmla="val 57576"/>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7E63258D-3246-A6F7-35F0-E6ACBA514144}"/>
              </a:ext>
            </a:extLst>
          </p:cNvPr>
          <p:cNvSpPr/>
          <p:nvPr/>
        </p:nvSpPr>
        <p:spPr>
          <a:xfrm>
            <a:off x="9302546" y="3994726"/>
            <a:ext cx="1594873" cy="464903"/>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chorCtr="0"/>
          <a:lstStyle/>
          <a:p>
            <a:pPr algn="ctr"/>
            <a:r>
              <a:rPr lang="en-US" sz="1200" b="1" dirty="0"/>
              <a:t>Die 1 Antenna results (GDS)</a:t>
            </a:r>
            <a:endParaRPr lang="en-US" sz="1100" b="1" dirty="0"/>
          </a:p>
        </p:txBody>
      </p:sp>
      <p:sp>
        <p:nvSpPr>
          <p:cNvPr id="43" name="Rectangle: Rounded Corners 42">
            <a:extLst>
              <a:ext uri="{FF2B5EF4-FFF2-40B4-BE49-F238E27FC236}">
                <a16:creationId xmlns:a16="http://schemas.microsoft.com/office/drawing/2014/main" id="{C260F810-0D2C-8D3D-7ECD-5EF7915281E9}"/>
              </a:ext>
            </a:extLst>
          </p:cNvPr>
          <p:cNvSpPr/>
          <p:nvPr/>
        </p:nvSpPr>
        <p:spPr>
          <a:xfrm>
            <a:off x="950342" y="5030575"/>
            <a:ext cx="1874550" cy="380053"/>
          </a:xfrm>
          <a:prstGeom prst="roundRect">
            <a:avLst/>
          </a:prstGeom>
          <a:solidFill>
            <a:srgbClr val="0064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ctr"/>
            <a:r>
              <a:rPr lang="en-US" sz="1000" dirty="0"/>
              <a:t>Die N GDS &amp; Antenna Deck</a:t>
            </a:r>
            <a:endParaRPr lang="en-US" sz="900" dirty="0"/>
          </a:p>
        </p:txBody>
      </p:sp>
      <p:sp>
        <p:nvSpPr>
          <p:cNvPr id="44" name="Rectangle: Rounded Corners 43">
            <a:extLst>
              <a:ext uri="{FF2B5EF4-FFF2-40B4-BE49-F238E27FC236}">
                <a16:creationId xmlns:a16="http://schemas.microsoft.com/office/drawing/2014/main" id="{21CF5899-F21F-C0CF-2ED9-1CF81CFDF03C}"/>
              </a:ext>
            </a:extLst>
          </p:cNvPr>
          <p:cNvSpPr/>
          <p:nvPr/>
        </p:nvSpPr>
        <p:spPr>
          <a:xfrm>
            <a:off x="950340" y="5604671"/>
            <a:ext cx="1874550" cy="380053"/>
          </a:xfrm>
          <a:prstGeom prst="roundRect">
            <a:avLst/>
          </a:prstGeom>
          <a:solidFill>
            <a:srgbClr val="0064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ctr"/>
            <a:r>
              <a:rPr lang="en-US" sz="1000" dirty="0"/>
              <a:t>Assembly Antenna Deck</a:t>
            </a:r>
            <a:endParaRPr lang="en-US" sz="900" dirty="0"/>
          </a:p>
        </p:txBody>
      </p:sp>
      <p:sp>
        <p:nvSpPr>
          <p:cNvPr id="45" name="Rectangle: Rounded Corners 44">
            <a:extLst>
              <a:ext uri="{FF2B5EF4-FFF2-40B4-BE49-F238E27FC236}">
                <a16:creationId xmlns:a16="http://schemas.microsoft.com/office/drawing/2014/main" id="{E647BC77-9677-ED19-660B-0E542852FF2E}"/>
              </a:ext>
            </a:extLst>
          </p:cNvPr>
          <p:cNvSpPr/>
          <p:nvPr/>
        </p:nvSpPr>
        <p:spPr>
          <a:xfrm>
            <a:off x="7329485" y="5085733"/>
            <a:ext cx="1171725" cy="547198"/>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chorCtr="0"/>
          <a:lstStyle/>
          <a:p>
            <a:pPr algn="ctr"/>
            <a:r>
              <a:rPr lang="en-US" sz="1100" dirty="0"/>
              <a:t>Results back-annotation</a:t>
            </a:r>
            <a:endParaRPr lang="en-US" sz="1050" dirty="0"/>
          </a:p>
        </p:txBody>
      </p:sp>
      <p:cxnSp>
        <p:nvCxnSpPr>
          <p:cNvPr id="46" name="Connector: Elbow 45">
            <a:extLst>
              <a:ext uri="{FF2B5EF4-FFF2-40B4-BE49-F238E27FC236}">
                <a16:creationId xmlns:a16="http://schemas.microsoft.com/office/drawing/2014/main" id="{C605C034-077A-67E1-FFF9-943B473990B9}"/>
              </a:ext>
            </a:extLst>
          </p:cNvPr>
          <p:cNvCxnSpPr>
            <a:cxnSpLocks/>
          </p:cNvCxnSpPr>
          <p:nvPr/>
        </p:nvCxnSpPr>
        <p:spPr>
          <a:xfrm flipV="1">
            <a:off x="7166961" y="5361332"/>
            <a:ext cx="218659" cy="11329"/>
          </a:xfrm>
          <a:prstGeom prst="bentConnector3">
            <a:avLst>
              <a:gd name="adj1" fmla="val 50000"/>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2BF45C37-40D4-F782-B5E7-DFB727DEF493}"/>
              </a:ext>
            </a:extLst>
          </p:cNvPr>
          <p:cNvSpPr/>
          <p:nvPr/>
        </p:nvSpPr>
        <p:spPr>
          <a:xfrm>
            <a:off x="9302547" y="4910553"/>
            <a:ext cx="1594872" cy="517983"/>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chorCtr="0"/>
          <a:lstStyle/>
          <a:p>
            <a:pPr algn="ctr"/>
            <a:r>
              <a:rPr lang="en-US" sz="1200" b="1" dirty="0"/>
              <a:t>Die N Antenna results (GDS)</a:t>
            </a:r>
            <a:endParaRPr lang="en-US" sz="1100" b="1" dirty="0"/>
          </a:p>
        </p:txBody>
      </p:sp>
      <p:sp>
        <p:nvSpPr>
          <p:cNvPr id="48" name="TextBox 47">
            <a:extLst>
              <a:ext uri="{FF2B5EF4-FFF2-40B4-BE49-F238E27FC236}">
                <a16:creationId xmlns:a16="http://schemas.microsoft.com/office/drawing/2014/main" id="{46AF8237-E755-CCC3-B790-F6D42CAACE83}"/>
              </a:ext>
            </a:extLst>
          </p:cNvPr>
          <p:cNvSpPr txBox="1"/>
          <p:nvPr/>
        </p:nvSpPr>
        <p:spPr>
          <a:xfrm>
            <a:off x="10099982" y="4431420"/>
            <a:ext cx="197272" cy="461665"/>
          </a:xfrm>
          <a:prstGeom prst="rect">
            <a:avLst/>
          </a:prstGeom>
          <a:noFill/>
        </p:spPr>
        <p:txBody>
          <a:bodyPr wrap="square" lIns="0" tIns="0" rIns="0" bIns="0" rtlCol="0">
            <a:spAutoFit/>
          </a:bodyPr>
          <a:lstStyle/>
          <a:p>
            <a:pPr algn="l"/>
            <a:r>
              <a:rPr lang="en-US" sz="1000" dirty="0">
                <a:solidFill>
                  <a:schemeClr val="tx1"/>
                </a:solidFill>
              </a:rPr>
              <a:t>.</a:t>
            </a:r>
          </a:p>
          <a:p>
            <a:pPr algn="l"/>
            <a:r>
              <a:rPr lang="en-US" sz="1000" dirty="0"/>
              <a:t>.</a:t>
            </a:r>
          </a:p>
          <a:p>
            <a:pPr algn="l"/>
            <a:r>
              <a:rPr lang="en-US" sz="1000" dirty="0">
                <a:solidFill>
                  <a:schemeClr val="tx1"/>
                </a:solidFill>
              </a:rPr>
              <a:t>.</a:t>
            </a:r>
          </a:p>
        </p:txBody>
      </p:sp>
      <p:grpSp>
        <p:nvGrpSpPr>
          <p:cNvPr id="49" name="Group 48">
            <a:extLst>
              <a:ext uri="{FF2B5EF4-FFF2-40B4-BE49-F238E27FC236}">
                <a16:creationId xmlns:a16="http://schemas.microsoft.com/office/drawing/2014/main" id="{EB5A4324-4338-2878-EEDE-2379B1331911}"/>
              </a:ext>
            </a:extLst>
          </p:cNvPr>
          <p:cNvGrpSpPr/>
          <p:nvPr/>
        </p:nvGrpSpPr>
        <p:grpSpPr>
          <a:xfrm>
            <a:off x="6763098" y="2197173"/>
            <a:ext cx="5078896" cy="958485"/>
            <a:chOff x="588264" y="4647046"/>
            <a:chExt cx="5078896" cy="958485"/>
          </a:xfrm>
        </p:grpSpPr>
        <p:grpSp>
          <p:nvGrpSpPr>
            <p:cNvPr id="50" name="Group 49">
              <a:extLst>
                <a:ext uri="{FF2B5EF4-FFF2-40B4-BE49-F238E27FC236}">
                  <a16:creationId xmlns:a16="http://schemas.microsoft.com/office/drawing/2014/main" id="{7915181F-AEE1-5176-253B-F6AEC7FD360A}"/>
                </a:ext>
              </a:extLst>
            </p:cNvPr>
            <p:cNvGrpSpPr/>
            <p:nvPr/>
          </p:nvGrpSpPr>
          <p:grpSpPr>
            <a:xfrm>
              <a:off x="588264" y="4647046"/>
              <a:ext cx="5078896" cy="958485"/>
              <a:chOff x="6859410" y="1555867"/>
              <a:chExt cx="5078896" cy="958485"/>
            </a:xfrm>
          </p:grpSpPr>
          <p:sp>
            <p:nvSpPr>
              <p:cNvPr id="53" name="TextBox 52">
                <a:extLst>
                  <a:ext uri="{FF2B5EF4-FFF2-40B4-BE49-F238E27FC236}">
                    <a16:creationId xmlns:a16="http://schemas.microsoft.com/office/drawing/2014/main" id="{21F46860-1B60-9A49-60D2-F1452B0E4934}"/>
                  </a:ext>
                </a:extLst>
              </p:cNvPr>
              <p:cNvSpPr txBox="1"/>
              <p:nvPr/>
            </p:nvSpPr>
            <p:spPr>
              <a:xfrm>
                <a:off x="10363200" y="1555867"/>
                <a:ext cx="404190" cy="215444"/>
              </a:xfrm>
              <a:prstGeom prst="rect">
                <a:avLst/>
              </a:prstGeom>
              <a:noFill/>
            </p:spPr>
            <p:txBody>
              <a:bodyPr wrap="square" lIns="0" tIns="0" rIns="0" bIns="0" rtlCol="0">
                <a:spAutoFit/>
              </a:bodyPr>
              <a:lstStyle/>
              <a:p>
                <a:pPr algn="l"/>
                <a:r>
                  <a:rPr lang="en-US" sz="1400" dirty="0">
                    <a:solidFill>
                      <a:schemeClr val="tx1">
                        <a:lumMod val="50000"/>
                      </a:schemeClr>
                    </a:solidFill>
                  </a:rPr>
                  <a:t>Gate</a:t>
                </a:r>
              </a:p>
            </p:txBody>
          </p:sp>
          <p:grpSp>
            <p:nvGrpSpPr>
              <p:cNvPr id="54" name="Group 53">
                <a:extLst>
                  <a:ext uri="{FF2B5EF4-FFF2-40B4-BE49-F238E27FC236}">
                    <a16:creationId xmlns:a16="http://schemas.microsoft.com/office/drawing/2014/main" id="{A4538BFD-4720-B4B3-F69C-5AB5F9494FE5}"/>
                  </a:ext>
                </a:extLst>
              </p:cNvPr>
              <p:cNvGrpSpPr/>
              <p:nvPr/>
            </p:nvGrpSpPr>
            <p:grpSpPr>
              <a:xfrm>
                <a:off x="6947450" y="1775134"/>
                <a:ext cx="1530625" cy="548640"/>
                <a:chOff x="6947450" y="1775134"/>
                <a:chExt cx="1530625" cy="548640"/>
              </a:xfrm>
            </p:grpSpPr>
            <p:sp>
              <p:nvSpPr>
                <p:cNvPr id="61" name="TextBox 60">
                  <a:extLst>
                    <a:ext uri="{FF2B5EF4-FFF2-40B4-BE49-F238E27FC236}">
                      <a16:creationId xmlns:a16="http://schemas.microsoft.com/office/drawing/2014/main" id="{30033A01-7DBC-9D4C-6F78-035C89FE404E}"/>
                    </a:ext>
                  </a:extLst>
                </p:cNvPr>
                <p:cNvSpPr txBox="1"/>
                <p:nvPr/>
              </p:nvSpPr>
              <p:spPr>
                <a:xfrm>
                  <a:off x="6947450" y="1775134"/>
                  <a:ext cx="1530625" cy="548640"/>
                </a:xfrm>
                <a:prstGeom prst="rect">
                  <a:avLst/>
                </a:prstGeom>
                <a:solidFill>
                  <a:schemeClr val="bg1">
                    <a:lumMod val="50000"/>
                  </a:schemeClr>
                </a:solidFill>
                <a:ln>
                  <a:solidFill>
                    <a:schemeClr val="tx1"/>
                  </a:solidFill>
                </a:ln>
                <a:effectLst>
                  <a:outerShdw blurRad="107950" dist="12700" dir="5400000" algn="ctr">
                    <a:srgbClr val="000000"/>
                  </a:outerShdw>
                </a:effectLst>
              </p:spPr>
              <p:txBody>
                <a:bodyPr wrap="square" lIns="0" tIns="0" rIns="0" bIns="0" rtlCol="0" anchor="ctr">
                  <a:spAutoFit/>
                </a:bodyPr>
                <a:lstStyle/>
                <a:p>
                  <a:pPr algn="ctr"/>
                  <a:endParaRPr lang="en-US" sz="1600" dirty="0">
                    <a:solidFill>
                      <a:schemeClr val="tx1"/>
                    </a:solidFill>
                  </a:endParaRPr>
                </a:p>
                <a:p>
                  <a:pPr algn="ctr"/>
                  <a:r>
                    <a:rPr lang="en-US" sz="1600" dirty="0">
                      <a:solidFill>
                        <a:schemeClr val="tx1"/>
                      </a:solidFill>
                    </a:rPr>
                    <a:t>Die1</a:t>
                  </a:r>
                </a:p>
                <a:p>
                  <a:pPr algn="ctr"/>
                  <a:endParaRPr lang="en-US" dirty="0">
                    <a:solidFill>
                      <a:schemeClr val="tx1"/>
                    </a:solidFill>
                  </a:endParaRPr>
                </a:p>
              </p:txBody>
            </p:sp>
            <p:sp>
              <p:nvSpPr>
                <p:cNvPr id="62" name="Rectangle 61">
                  <a:extLst>
                    <a:ext uri="{FF2B5EF4-FFF2-40B4-BE49-F238E27FC236}">
                      <a16:creationId xmlns:a16="http://schemas.microsoft.com/office/drawing/2014/main" id="{20948641-3B79-AB4D-5D9C-D33BBA9CDBC0}"/>
                    </a:ext>
                  </a:extLst>
                </p:cNvPr>
                <p:cNvSpPr/>
                <p:nvPr/>
              </p:nvSpPr>
              <p:spPr>
                <a:xfrm>
                  <a:off x="7978411" y="1834214"/>
                  <a:ext cx="450575" cy="162644"/>
                </a:xfrm>
                <a:prstGeom prst="rect">
                  <a:avLst/>
                </a:prstGeom>
                <a:solidFill>
                  <a:schemeClr val="tx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grpSp>
          <p:sp>
            <p:nvSpPr>
              <p:cNvPr id="55" name="Rectangle 54">
                <a:extLst>
                  <a:ext uri="{FF2B5EF4-FFF2-40B4-BE49-F238E27FC236}">
                    <a16:creationId xmlns:a16="http://schemas.microsoft.com/office/drawing/2014/main" id="{DFE6CE24-E93D-C761-DC94-93EE05A2901D}"/>
                  </a:ext>
                </a:extLst>
              </p:cNvPr>
              <p:cNvSpPr/>
              <p:nvPr/>
            </p:nvSpPr>
            <p:spPr>
              <a:xfrm>
                <a:off x="6859410" y="2351708"/>
                <a:ext cx="3415750" cy="162644"/>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grpSp>
            <p:nvGrpSpPr>
              <p:cNvPr id="56" name="Group 55">
                <a:extLst>
                  <a:ext uri="{FF2B5EF4-FFF2-40B4-BE49-F238E27FC236}">
                    <a16:creationId xmlns:a16="http://schemas.microsoft.com/office/drawing/2014/main" id="{AC90C709-BFC1-B658-92D7-95A1FFA3B724}"/>
                  </a:ext>
                </a:extLst>
              </p:cNvPr>
              <p:cNvGrpSpPr/>
              <p:nvPr/>
            </p:nvGrpSpPr>
            <p:grpSpPr>
              <a:xfrm>
                <a:off x="8620534" y="1775134"/>
                <a:ext cx="1530625" cy="548640"/>
                <a:chOff x="6947450" y="1775134"/>
                <a:chExt cx="1530625" cy="548640"/>
              </a:xfrm>
            </p:grpSpPr>
            <p:sp>
              <p:nvSpPr>
                <p:cNvPr id="59" name="TextBox 58">
                  <a:extLst>
                    <a:ext uri="{FF2B5EF4-FFF2-40B4-BE49-F238E27FC236}">
                      <a16:creationId xmlns:a16="http://schemas.microsoft.com/office/drawing/2014/main" id="{6FAB3EAC-F0A9-BF91-D3FC-C72728B140AA}"/>
                    </a:ext>
                  </a:extLst>
                </p:cNvPr>
                <p:cNvSpPr txBox="1"/>
                <p:nvPr/>
              </p:nvSpPr>
              <p:spPr>
                <a:xfrm>
                  <a:off x="6947450" y="1775134"/>
                  <a:ext cx="1530625" cy="548640"/>
                </a:xfrm>
                <a:prstGeom prst="rect">
                  <a:avLst/>
                </a:prstGeom>
                <a:solidFill>
                  <a:schemeClr val="bg1">
                    <a:lumMod val="50000"/>
                  </a:schemeClr>
                </a:solidFill>
                <a:ln>
                  <a:solidFill>
                    <a:schemeClr val="tx1"/>
                  </a:solidFill>
                </a:ln>
                <a:effectLst/>
              </p:spPr>
              <p:txBody>
                <a:bodyPr wrap="square" lIns="0" tIns="0" rIns="0" bIns="0" rtlCol="0" anchor="ctr">
                  <a:spAutoFit/>
                </a:bodyPr>
                <a:lstStyle/>
                <a:p>
                  <a:pPr algn="ctr"/>
                  <a:endParaRPr lang="en-US" sz="1600" dirty="0">
                    <a:solidFill>
                      <a:schemeClr val="tx1"/>
                    </a:solidFill>
                  </a:endParaRPr>
                </a:p>
                <a:p>
                  <a:pPr algn="ctr"/>
                  <a:r>
                    <a:rPr lang="en-US" sz="1600" dirty="0">
                      <a:solidFill>
                        <a:schemeClr val="tx1"/>
                      </a:solidFill>
                    </a:rPr>
                    <a:t>Die2</a:t>
                  </a:r>
                </a:p>
                <a:p>
                  <a:pPr algn="ctr"/>
                  <a:endParaRPr lang="en-US" dirty="0">
                    <a:solidFill>
                      <a:schemeClr val="tx1"/>
                    </a:solidFill>
                  </a:endParaRPr>
                </a:p>
              </p:txBody>
            </p:sp>
            <p:sp>
              <p:nvSpPr>
                <p:cNvPr id="60" name="Rectangle 59">
                  <a:extLst>
                    <a:ext uri="{FF2B5EF4-FFF2-40B4-BE49-F238E27FC236}">
                      <a16:creationId xmlns:a16="http://schemas.microsoft.com/office/drawing/2014/main" id="{435788AE-A8D6-A4FE-87F8-E3903F571F7A}"/>
                    </a:ext>
                  </a:extLst>
                </p:cNvPr>
                <p:cNvSpPr/>
                <p:nvPr/>
              </p:nvSpPr>
              <p:spPr>
                <a:xfrm>
                  <a:off x="7966577" y="1847287"/>
                  <a:ext cx="450575" cy="162644"/>
                </a:xfrm>
                <a:prstGeom prst="rect">
                  <a:avLst/>
                </a:prstGeom>
                <a:solidFill>
                  <a:schemeClr val="tx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grpSp>
          <p:sp>
            <p:nvSpPr>
              <p:cNvPr id="57" name="TextBox 56">
                <a:extLst>
                  <a:ext uri="{FF2B5EF4-FFF2-40B4-BE49-F238E27FC236}">
                    <a16:creationId xmlns:a16="http://schemas.microsoft.com/office/drawing/2014/main" id="{31467ED7-5756-8A43-BCA9-507A215BC1FD}"/>
                  </a:ext>
                </a:extLst>
              </p:cNvPr>
              <p:cNvSpPr txBox="1"/>
              <p:nvPr/>
            </p:nvSpPr>
            <p:spPr>
              <a:xfrm>
                <a:off x="10363200" y="2298908"/>
                <a:ext cx="404190" cy="215444"/>
              </a:xfrm>
              <a:prstGeom prst="rect">
                <a:avLst/>
              </a:prstGeom>
              <a:noFill/>
            </p:spPr>
            <p:txBody>
              <a:bodyPr wrap="square" lIns="0" tIns="0" rIns="0" bIns="0" rtlCol="0">
                <a:spAutoFit/>
              </a:bodyPr>
              <a:lstStyle/>
              <a:p>
                <a:pPr algn="l"/>
                <a:r>
                  <a:rPr lang="en-US" sz="1400" dirty="0">
                    <a:solidFill>
                      <a:schemeClr val="accent1"/>
                    </a:solidFill>
                  </a:rPr>
                  <a:t>RDL</a:t>
                </a:r>
              </a:p>
            </p:txBody>
          </p:sp>
          <p:sp>
            <p:nvSpPr>
              <p:cNvPr id="58" name="TextBox 57">
                <a:extLst>
                  <a:ext uri="{FF2B5EF4-FFF2-40B4-BE49-F238E27FC236}">
                    <a16:creationId xmlns:a16="http://schemas.microsoft.com/office/drawing/2014/main" id="{1B23B2DD-ACDC-79B9-F7D1-04B046946028}"/>
                  </a:ext>
                </a:extLst>
              </p:cNvPr>
              <p:cNvSpPr txBox="1"/>
              <p:nvPr/>
            </p:nvSpPr>
            <p:spPr>
              <a:xfrm>
                <a:off x="10363199" y="1946713"/>
                <a:ext cx="1575107" cy="215444"/>
              </a:xfrm>
              <a:prstGeom prst="rect">
                <a:avLst/>
              </a:prstGeom>
              <a:noFill/>
            </p:spPr>
            <p:txBody>
              <a:bodyPr wrap="square" lIns="0" tIns="0" rIns="0" bIns="0" rtlCol="0">
                <a:spAutoFit/>
              </a:bodyPr>
              <a:lstStyle/>
              <a:p>
                <a:pPr algn="l"/>
                <a:r>
                  <a:rPr lang="en-US" sz="1400" dirty="0">
                    <a:solidFill>
                      <a:srgbClr val="FF9000"/>
                    </a:solidFill>
                  </a:rPr>
                  <a:t>Charge discharge</a:t>
                </a:r>
              </a:p>
            </p:txBody>
          </p:sp>
        </p:grpSp>
        <p:cxnSp>
          <p:nvCxnSpPr>
            <p:cNvPr id="51" name="Straight Arrow Connector 50">
              <a:extLst>
                <a:ext uri="{FF2B5EF4-FFF2-40B4-BE49-F238E27FC236}">
                  <a16:creationId xmlns:a16="http://schemas.microsoft.com/office/drawing/2014/main" id="{3E47FE91-3301-BF0F-A536-5FE588EDFE33}"/>
                </a:ext>
              </a:extLst>
            </p:cNvPr>
            <p:cNvCxnSpPr>
              <a:cxnSpLocks/>
              <a:endCxn id="60" idx="0"/>
            </p:cNvCxnSpPr>
            <p:nvPr/>
          </p:nvCxnSpPr>
          <p:spPr>
            <a:xfrm flipV="1">
              <a:off x="3593803" y="4938466"/>
              <a:ext cx="0" cy="553250"/>
            </a:xfrm>
            <a:prstGeom prst="straightConnector1">
              <a:avLst/>
            </a:prstGeom>
            <a:ln w="19050">
              <a:solidFill>
                <a:srgbClr val="FF9000"/>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0BFE4CB1-4DD3-FB61-58F0-3D91864041BD}"/>
                </a:ext>
              </a:extLst>
            </p:cNvPr>
            <p:cNvCxnSpPr>
              <a:cxnSpLocks/>
            </p:cNvCxnSpPr>
            <p:nvPr/>
          </p:nvCxnSpPr>
          <p:spPr>
            <a:xfrm flipV="1">
              <a:off x="3730255" y="4938466"/>
              <a:ext cx="0" cy="553250"/>
            </a:xfrm>
            <a:prstGeom prst="straightConnector1">
              <a:avLst/>
            </a:prstGeom>
            <a:ln w="19050">
              <a:solidFill>
                <a:srgbClr val="FF9000"/>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26135CF5-5BAB-05E9-FB42-8CDC12C17C2F}"/>
              </a:ext>
            </a:extLst>
          </p:cNvPr>
          <p:cNvSpPr txBox="1"/>
          <p:nvPr/>
        </p:nvSpPr>
        <p:spPr>
          <a:xfrm>
            <a:off x="236708" y="1960228"/>
            <a:ext cx="6318166" cy="1107996"/>
          </a:xfrm>
          <a:prstGeom prst="rect">
            <a:avLst/>
          </a:prstGeom>
          <a:noFill/>
        </p:spPr>
        <p:txBody>
          <a:bodyPr wrap="square" lIns="0" tIns="0" rIns="0" bIns="0" rtlCol="0">
            <a:spAutoFit/>
          </a:bodyPr>
          <a:lstStyle/>
          <a:p>
            <a:r>
              <a:rPr lang="en-US" dirty="0"/>
              <a:t>The flow is enabled by the switch ” –</a:t>
            </a:r>
            <a:r>
              <a:rPr lang="en-US" dirty="0" err="1"/>
              <a:t>enable_interdie_antenna</a:t>
            </a:r>
            <a:r>
              <a:rPr lang="en-US" dirty="0"/>
              <a:t> “in the command line: </a:t>
            </a:r>
          </a:p>
          <a:p>
            <a:r>
              <a:rPr lang="en-US" sz="1600" dirty="0">
                <a:solidFill>
                  <a:schemeClr val="accent1"/>
                </a:solidFill>
              </a:rPr>
              <a:t>Calibre -3dstack –</a:t>
            </a:r>
            <a:r>
              <a:rPr lang="en-US" sz="1600" dirty="0" err="1">
                <a:solidFill>
                  <a:schemeClr val="accent1"/>
                </a:solidFill>
              </a:rPr>
              <a:t>enable_interdie_antenna</a:t>
            </a:r>
            <a:r>
              <a:rPr lang="en-US" sz="1600" dirty="0">
                <a:solidFill>
                  <a:schemeClr val="accent1"/>
                </a:solidFill>
              </a:rPr>
              <a:t> 3ds+/3dbx deck</a:t>
            </a:r>
            <a:endParaRPr lang="en-US" sz="1600" dirty="0"/>
          </a:p>
          <a:p>
            <a:pPr algn="l"/>
            <a:endParaRPr lang="en-US" dirty="0" err="1"/>
          </a:p>
        </p:txBody>
      </p:sp>
    </p:spTree>
    <p:extLst>
      <p:ext uri="{BB962C8B-B14F-4D97-AF65-F5344CB8AC3E}">
        <p14:creationId xmlns:p14="http://schemas.microsoft.com/office/powerpoint/2010/main" val="2189420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ADFD8-B999-4E46-315B-AF6520932F5F}"/>
              </a:ext>
            </a:extLst>
          </p:cNvPr>
          <p:cNvSpPr>
            <a:spLocks noGrp="1"/>
          </p:cNvSpPr>
          <p:nvPr>
            <p:ph type="title"/>
          </p:nvPr>
        </p:nvSpPr>
        <p:spPr>
          <a:xfrm>
            <a:off x="284894" y="281576"/>
            <a:ext cx="9863997" cy="576000"/>
          </a:xfrm>
        </p:spPr>
        <p:txBody>
          <a:bodyPr/>
          <a:lstStyle/>
          <a:p>
            <a:r>
              <a:rPr lang="en-US" dirty="0"/>
              <a:t>3DPERC Support</a:t>
            </a:r>
          </a:p>
        </p:txBody>
      </p:sp>
      <p:sp>
        <p:nvSpPr>
          <p:cNvPr id="3" name="Content Placeholder 2">
            <a:extLst>
              <a:ext uri="{FF2B5EF4-FFF2-40B4-BE49-F238E27FC236}">
                <a16:creationId xmlns:a16="http://schemas.microsoft.com/office/drawing/2014/main" id="{7C58AF59-E489-9E3F-9ED1-6F13D4C8A6B2}"/>
              </a:ext>
            </a:extLst>
          </p:cNvPr>
          <p:cNvSpPr>
            <a:spLocks noGrp="1"/>
          </p:cNvSpPr>
          <p:nvPr>
            <p:ph idx="1"/>
          </p:nvPr>
        </p:nvSpPr>
        <p:spPr>
          <a:xfrm>
            <a:off x="285656" y="1217575"/>
            <a:ext cx="11376026" cy="554709"/>
          </a:xfrm>
        </p:spPr>
        <p:txBody>
          <a:bodyPr/>
          <a:lstStyle/>
          <a:p>
            <a:r>
              <a:rPr lang="en-US" dirty="0"/>
              <a:t>A new flow is supported to enable 3D PERC checking (P2P resistance extraction and current density analysis), to take into consideration the additional ESD effects that get introduced due to stacking.</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727AB8F1-54D2-2A2A-D57C-5BBD25D9438C}"/>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47B445B8-2A04-3E34-3E9A-020D6083585B}"/>
              </a:ext>
            </a:extLst>
          </p:cNvPr>
          <p:cNvSpPr>
            <a:spLocks noGrp="1"/>
          </p:cNvSpPr>
          <p:nvPr>
            <p:ph type="sldNum" sz="quarter" idx="11"/>
          </p:nvPr>
        </p:nvSpPr>
        <p:spPr/>
        <p:txBody>
          <a:bodyPr/>
          <a:lstStyle/>
          <a:p>
            <a:r>
              <a:rPr lang="en-US"/>
              <a:t>Page </a:t>
            </a:r>
            <a:fld id="{15EBE321-CBB1-4E91-BD14-37C8D44326FB}" type="slidenum">
              <a:rPr lang="en-US" smtClean="0"/>
              <a:pPr/>
              <a:t>11</a:t>
            </a:fld>
            <a:endParaRPr lang="en-US" dirty="0"/>
          </a:p>
        </p:txBody>
      </p:sp>
      <p:sp>
        <p:nvSpPr>
          <p:cNvPr id="63" name="TextBox 62">
            <a:extLst>
              <a:ext uri="{FF2B5EF4-FFF2-40B4-BE49-F238E27FC236}">
                <a16:creationId xmlns:a16="http://schemas.microsoft.com/office/drawing/2014/main" id="{26135CF5-5BAB-05E9-FB42-8CDC12C17C2F}"/>
              </a:ext>
            </a:extLst>
          </p:cNvPr>
          <p:cNvSpPr txBox="1"/>
          <p:nvPr/>
        </p:nvSpPr>
        <p:spPr>
          <a:xfrm>
            <a:off x="214198" y="2043195"/>
            <a:ext cx="6975495" cy="830997"/>
          </a:xfrm>
          <a:prstGeom prst="rect">
            <a:avLst/>
          </a:prstGeom>
          <a:noFill/>
        </p:spPr>
        <p:txBody>
          <a:bodyPr wrap="square" lIns="0" tIns="0" rIns="0" bIns="0" rtlCol="0">
            <a:spAutoFit/>
          </a:bodyPr>
          <a:lstStyle/>
          <a:p>
            <a:r>
              <a:rPr lang="en-US" dirty="0"/>
              <a:t>The flow is enabled by the switch ” –</a:t>
            </a:r>
            <a:r>
              <a:rPr lang="en-US" dirty="0" err="1"/>
              <a:t>perc_ldl</a:t>
            </a:r>
            <a:r>
              <a:rPr lang="en-US" dirty="0"/>
              <a:t> “in the command line: </a:t>
            </a:r>
          </a:p>
          <a:p>
            <a:r>
              <a:rPr lang="en-US" sz="1600" dirty="0">
                <a:solidFill>
                  <a:schemeClr val="accent1"/>
                </a:solidFill>
              </a:rPr>
              <a:t>Calibre -3dstack –</a:t>
            </a:r>
            <a:r>
              <a:rPr lang="en-US" sz="1600" dirty="0" err="1">
                <a:solidFill>
                  <a:schemeClr val="accent1"/>
                </a:solidFill>
              </a:rPr>
              <a:t>perc_ldl</a:t>
            </a:r>
            <a:r>
              <a:rPr lang="en-US" sz="1600" dirty="0">
                <a:solidFill>
                  <a:schemeClr val="accent1"/>
                </a:solidFill>
              </a:rPr>
              <a:t>  perc.3ds+/3dbx deck</a:t>
            </a:r>
            <a:endParaRPr lang="en-US" sz="1600" dirty="0"/>
          </a:p>
          <a:p>
            <a:pPr algn="l"/>
            <a:endParaRPr lang="en-US" dirty="0" err="1"/>
          </a:p>
        </p:txBody>
      </p:sp>
      <p:pic>
        <p:nvPicPr>
          <p:cNvPr id="6" name="Picture 5">
            <a:extLst>
              <a:ext uri="{FF2B5EF4-FFF2-40B4-BE49-F238E27FC236}">
                <a16:creationId xmlns:a16="http://schemas.microsoft.com/office/drawing/2014/main" id="{1D9C6294-8C6C-4449-8851-0556E413136E}"/>
              </a:ext>
            </a:extLst>
          </p:cNvPr>
          <p:cNvPicPr>
            <a:picLocks noChangeAspect="1"/>
          </p:cNvPicPr>
          <p:nvPr/>
        </p:nvPicPr>
        <p:blipFill>
          <a:blip r:embed="rId2"/>
          <a:stretch>
            <a:fillRect/>
          </a:stretch>
        </p:blipFill>
        <p:spPr>
          <a:xfrm>
            <a:off x="8842305" y="1836109"/>
            <a:ext cx="3135497" cy="1396097"/>
          </a:xfrm>
          <a:prstGeom prst="rect">
            <a:avLst/>
          </a:prstGeom>
        </p:spPr>
      </p:pic>
      <p:sp>
        <p:nvSpPr>
          <p:cNvPr id="7" name="TextBox 6">
            <a:extLst>
              <a:ext uri="{FF2B5EF4-FFF2-40B4-BE49-F238E27FC236}">
                <a16:creationId xmlns:a16="http://schemas.microsoft.com/office/drawing/2014/main" id="{642E53A5-879D-0D33-0942-0E608A51C3AC}"/>
              </a:ext>
            </a:extLst>
          </p:cNvPr>
          <p:cNvSpPr txBox="1"/>
          <p:nvPr/>
        </p:nvSpPr>
        <p:spPr>
          <a:xfrm>
            <a:off x="8842305" y="3223727"/>
            <a:ext cx="3001270" cy="477054"/>
          </a:xfrm>
          <a:prstGeom prst="rect">
            <a:avLst/>
          </a:prstGeom>
          <a:noFill/>
        </p:spPr>
        <p:txBody>
          <a:bodyPr wrap="square" lIns="0" tIns="0" rIns="0" bIns="0" rtlCol="0">
            <a:spAutoFit/>
          </a:bodyPr>
          <a:lstStyle/>
          <a:p>
            <a:pPr algn="ctr"/>
            <a:r>
              <a:rPr kumimoji="0" lang="en-US" sz="1000" b="0" u="none" strike="noStrike" kern="1200" cap="none" spc="0" normalizeH="0" baseline="0" noProof="0" dirty="0">
                <a:ln>
                  <a:noFill/>
                </a:ln>
                <a:effectLst/>
                <a:uLnTx/>
                <a:uFillTx/>
                <a:latin typeface="Arial"/>
                <a:ea typeface="+mn-ea"/>
                <a:cs typeface="+mn-cs"/>
              </a:rPr>
              <a:t>Measurements are done from selected pins to interposer bumps (through BPMP)</a:t>
            </a:r>
            <a:endParaRPr kumimoji="0" lang="en-US" sz="1000" b="1" u="sng" strike="noStrike" kern="1200" cap="none" spc="0" normalizeH="0" baseline="0" noProof="0" dirty="0">
              <a:ln>
                <a:noFill/>
              </a:ln>
              <a:effectLst/>
              <a:uLnTx/>
              <a:uFillTx/>
              <a:latin typeface="Arial"/>
              <a:ea typeface="+mn-ea"/>
              <a:cs typeface="+mn-cs"/>
            </a:endParaRPr>
          </a:p>
          <a:p>
            <a:pPr algn="l"/>
            <a:endParaRPr lang="en-US" sz="1100" dirty="0" err="1"/>
          </a:p>
        </p:txBody>
      </p:sp>
      <p:sp>
        <p:nvSpPr>
          <p:cNvPr id="8" name="Rectangle: Rounded Corners 7">
            <a:extLst>
              <a:ext uri="{FF2B5EF4-FFF2-40B4-BE49-F238E27FC236}">
                <a16:creationId xmlns:a16="http://schemas.microsoft.com/office/drawing/2014/main" id="{0055F746-0DE1-9274-F22C-1964B2543036}"/>
              </a:ext>
            </a:extLst>
          </p:cNvPr>
          <p:cNvSpPr/>
          <p:nvPr/>
        </p:nvSpPr>
        <p:spPr>
          <a:xfrm>
            <a:off x="4571307" y="5459124"/>
            <a:ext cx="1097280" cy="507289"/>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chorCtr="0"/>
          <a:lstStyle/>
          <a:p>
            <a:pPr algn="ctr"/>
            <a:r>
              <a:rPr lang="en-US" sz="900" b="1" dirty="0"/>
              <a:t>3DIC config file</a:t>
            </a:r>
          </a:p>
        </p:txBody>
      </p:sp>
      <p:sp>
        <p:nvSpPr>
          <p:cNvPr id="9" name="Flowchart: Magnetic Disk 8">
            <a:extLst>
              <a:ext uri="{FF2B5EF4-FFF2-40B4-BE49-F238E27FC236}">
                <a16:creationId xmlns:a16="http://schemas.microsoft.com/office/drawing/2014/main" id="{6AE4B2F8-9DCA-5105-9979-1B8F2180DBE4}"/>
              </a:ext>
            </a:extLst>
          </p:cNvPr>
          <p:cNvSpPr/>
          <p:nvPr/>
        </p:nvSpPr>
        <p:spPr>
          <a:xfrm>
            <a:off x="4050311" y="3061580"/>
            <a:ext cx="3722349" cy="989443"/>
          </a:xfrm>
          <a:prstGeom prst="flowChartMagneticDisk">
            <a:avLst/>
          </a:prstGeom>
          <a:solidFill>
            <a:schemeClr val="accent6">
              <a:lumMod val="90000"/>
              <a:lumOff val="10000"/>
            </a:schemeClr>
          </a:solidFill>
          <a:ln w="19050">
            <a:solidFill>
              <a:schemeClr val="accent2"/>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ctr"/>
            <a:r>
              <a:rPr lang="en-US" sz="2000" b="1" dirty="0">
                <a:solidFill>
                  <a:schemeClr val="accent2">
                    <a:lumMod val="40000"/>
                    <a:lumOff val="60000"/>
                  </a:schemeClr>
                </a:solidFill>
              </a:rPr>
              <a:t>Calibre 3DSTACK</a:t>
            </a:r>
            <a:endParaRPr lang="en-US" b="1" dirty="0">
              <a:solidFill>
                <a:schemeClr val="accent2">
                  <a:lumMod val="40000"/>
                  <a:lumOff val="60000"/>
                </a:schemeClr>
              </a:solidFill>
            </a:endParaRPr>
          </a:p>
        </p:txBody>
      </p:sp>
      <p:cxnSp>
        <p:nvCxnSpPr>
          <p:cNvPr id="10" name="Connector: Elbow 9">
            <a:extLst>
              <a:ext uri="{FF2B5EF4-FFF2-40B4-BE49-F238E27FC236}">
                <a16:creationId xmlns:a16="http://schemas.microsoft.com/office/drawing/2014/main" id="{23BF4FF4-EE6B-6C28-2024-BB34D14E3D70}"/>
              </a:ext>
            </a:extLst>
          </p:cNvPr>
          <p:cNvCxnSpPr>
            <a:cxnSpLocks/>
          </p:cNvCxnSpPr>
          <p:nvPr/>
        </p:nvCxnSpPr>
        <p:spPr>
          <a:xfrm flipV="1">
            <a:off x="3344121" y="4487063"/>
            <a:ext cx="437318" cy="2"/>
          </a:xfrm>
          <a:prstGeom prst="bentConnector3">
            <a:avLst>
              <a:gd name="adj1" fmla="val 50000"/>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11" name="Left Bracket 10">
            <a:extLst>
              <a:ext uri="{FF2B5EF4-FFF2-40B4-BE49-F238E27FC236}">
                <a16:creationId xmlns:a16="http://schemas.microsoft.com/office/drawing/2014/main" id="{C14BB047-7C23-9673-5AB3-55F82E3162C8}"/>
              </a:ext>
            </a:extLst>
          </p:cNvPr>
          <p:cNvSpPr/>
          <p:nvPr/>
        </p:nvSpPr>
        <p:spPr>
          <a:xfrm rot="10800000">
            <a:off x="3124256" y="3838394"/>
            <a:ext cx="158201" cy="1493873"/>
          </a:xfrm>
          <a:prstGeom prst="leftBracket">
            <a:avLst/>
          </a:prstGeom>
          <a:ln w="38100">
            <a:solidFill>
              <a:schemeClr val="tx1"/>
            </a:solidFill>
            <a:headEnd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F4BB9C52-675C-21D1-27E8-D992CBAF942A}"/>
              </a:ext>
            </a:extLst>
          </p:cNvPr>
          <p:cNvSpPr/>
          <p:nvPr/>
        </p:nvSpPr>
        <p:spPr>
          <a:xfrm>
            <a:off x="4571307" y="4263507"/>
            <a:ext cx="1097280" cy="507291"/>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ctr"/>
            <a:r>
              <a:rPr lang="en-US" sz="900" b="1" dirty="0"/>
              <a:t>Assembly GDS generation</a:t>
            </a:r>
          </a:p>
        </p:txBody>
      </p:sp>
      <p:sp>
        <p:nvSpPr>
          <p:cNvPr id="13" name="Rectangle: Rounded Corners 12">
            <a:extLst>
              <a:ext uri="{FF2B5EF4-FFF2-40B4-BE49-F238E27FC236}">
                <a16:creationId xmlns:a16="http://schemas.microsoft.com/office/drawing/2014/main" id="{4C8D7795-362A-3660-F506-CE52FAF9E4F5}"/>
              </a:ext>
            </a:extLst>
          </p:cNvPr>
          <p:cNvSpPr/>
          <p:nvPr/>
        </p:nvSpPr>
        <p:spPr>
          <a:xfrm>
            <a:off x="4571568" y="4879790"/>
            <a:ext cx="1097280" cy="507292"/>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ctr"/>
            <a:r>
              <a:rPr lang="en-US" sz="900" b="1" dirty="0"/>
              <a:t>Stitched control file</a:t>
            </a:r>
          </a:p>
        </p:txBody>
      </p:sp>
      <p:sp>
        <p:nvSpPr>
          <p:cNvPr id="14" name="Rectangle: Rounded Corners 13">
            <a:extLst>
              <a:ext uri="{FF2B5EF4-FFF2-40B4-BE49-F238E27FC236}">
                <a16:creationId xmlns:a16="http://schemas.microsoft.com/office/drawing/2014/main" id="{153DD515-5243-FF5E-63CE-0C36A4D267DA}"/>
              </a:ext>
            </a:extLst>
          </p:cNvPr>
          <p:cNvSpPr/>
          <p:nvPr/>
        </p:nvSpPr>
        <p:spPr>
          <a:xfrm>
            <a:off x="3869397" y="2844250"/>
            <a:ext cx="4036170" cy="3218071"/>
          </a:xfrm>
          <a:prstGeom prst="roundRect">
            <a:avLst>
              <a:gd name="adj" fmla="val 6347"/>
            </a:avLst>
          </a:prstGeom>
          <a:noFill/>
          <a:ln w="19050">
            <a:solidFill>
              <a:schemeClr val="accent2"/>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cxnSp>
        <p:nvCxnSpPr>
          <p:cNvPr id="15" name="Connector: Elbow 14">
            <a:extLst>
              <a:ext uri="{FF2B5EF4-FFF2-40B4-BE49-F238E27FC236}">
                <a16:creationId xmlns:a16="http://schemas.microsoft.com/office/drawing/2014/main" id="{C3B0C747-54AC-55AF-45B2-0155CC52C247}"/>
              </a:ext>
            </a:extLst>
          </p:cNvPr>
          <p:cNvCxnSpPr>
            <a:cxnSpLocks/>
          </p:cNvCxnSpPr>
          <p:nvPr/>
        </p:nvCxnSpPr>
        <p:spPr>
          <a:xfrm flipV="1">
            <a:off x="8093872" y="4442056"/>
            <a:ext cx="437318" cy="2"/>
          </a:xfrm>
          <a:prstGeom prst="bentConnector3">
            <a:avLst>
              <a:gd name="adj1" fmla="val 57576"/>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BCEC626-F4FA-7432-A4C6-062232253566}"/>
              </a:ext>
            </a:extLst>
          </p:cNvPr>
          <p:cNvSpPr/>
          <p:nvPr/>
        </p:nvSpPr>
        <p:spPr>
          <a:xfrm>
            <a:off x="8607477" y="4220833"/>
            <a:ext cx="1594873" cy="464903"/>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chorCtr="0"/>
          <a:lstStyle/>
          <a:p>
            <a:pPr algn="ctr"/>
            <a:r>
              <a:rPr lang="en-US" sz="1200" b="1" dirty="0"/>
              <a:t>P2P / CD Results (ASCII) </a:t>
            </a:r>
            <a:endParaRPr lang="en-US" sz="1100" b="1" dirty="0"/>
          </a:p>
        </p:txBody>
      </p:sp>
      <p:sp>
        <p:nvSpPr>
          <p:cNvPr id="17" name="Rectangle: Rounded Corners 16">
            <a:extLst>
              <a:ext uri="{FF2B5EF4-FFF2-40B4-BE49-F238E27FC236}">
                <a16:creationId xmlns:a16="http://schemas.microsoft.com/office/drawing/2014/main" id="{9ECCA623-7D0A-F2B9-0607-A592F6774051}"/>
              </a:ext>
            </a:extLst>
          </p:cNvPr>
          <p:cNvSpPr/>
          <p:nvPr/>
        </p:nvSpPr>
        <p:spPr>
          <a:xfrm>
            <a:off x="1187707" y="3602510"/>
            <a:ext cx="1605897" cy="380053"/>
          </a:xfrm>
          <a:prstGeom prst="roundRect">
            <a:avLst/>
          </a:prstGeom>
          <a:solidFill>
            <a:srgbClr val="0064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ctr"/>
            <a:r>
              <a:rPr lang="en-US" sz="1000" dirty="0"/>
              <a:t>Die 1 GDS &amp; PERC DFMDB </a:t>
            </a:r>
            <a:endParaRPr lang="en-US" sz="900" dirty="0"/>
          </a:p>
        </p:txBody>
      </p:sp>
      <p:sp>
        <p:nvSpPr>
          <p:cNvPr id="18" name="TextBox 17">
            <a:extLst>
              <a:ext uri="{FF2B5EF4-FFF2-40B4-BE49-F238E27FC236}">
                <a16:creationId xmlns:a16="http://schemas.microsoft.com/office/drawing/2014/main" id="{A37828DE-0B81-AC87-B287-50D09E4DF9B9}"/>
              </a:ext>
            </a:extLst>
          </p:cNvPr>
          <p:cNvSpPr txBox="1"/>
          <p:nvPr/>
        </p:nvSpPr>
        <p:spPr>
          <a:xfrm>
            <a:off x="1990655" y="3990891"/>
            <a:ext cx="197271" cy="615553"/>
          </a:xfrm>
          <a:prstGeom prst="rect">
            <a:avLst/>
          </a:prstGeom>
          <a:noFill/>
        </p:spPr>
        <p:txBody>
          <a:bodyPr wrap="square" lIns="0" tIns="0" rIns="0" bIns="0" rtlCol="0">
            <a:spAutoFit/>
          </a:bodyPr>
          <a:lstStyle/>
          <a:p>
            <a:pPr algn="l"/>
            <a:r>
              <a:rPr lang="en-US" sz="1000" dirty="0">
                <a:solidFill>
                  <a:schemeClr val="tx1"/>
                </a:solidFill>
              </a:rPr>
              <a:t>.</a:t>
            </a:r>
          </a:p>
          <a:p>
            <a:pPr algn="l"/>
            <a:r>
              <a:rPr lang="en-US" sz="1000" dirty="0"/>
              <a:t>.</a:t>
            </a:r>
          </a:p>
          <a:p>
            <a:pPr algn="l"/>
            <a:r>
              <a:rPr lang="en-US" sz="1000" dirty="0"/>
              <a:t>.</a:t>
            </a:r>
          </a:p>
          <a:p>
            <a:pPr algn="l"/>
            <a:r>
              <a:rPr lang="en-US" sz="1000" dirty="0"/>
              <a:t>.</a:t>
            </a:r>
          </a:p>
        </p:txBody>
      </p:sp>
      <p:sp>
        <p:nvSpPr>
          <p:cNvPr id="19" name="Rectangle: Rounded Corners 18">
            <a:extLst>
              <a:ext uri="{FF2B5EF4-FFF2-40B4-BE49-F238E27FC236}">
                <a16:creationId xmlns:a16="http://schemas.microsoft.com/office/drawing/2014/main" id="{6A5AAEAC-C0E0-4151-3D99-7E1339BFBE57}"/>
              </a:ext>
            </a:extLst>
          </p:cNvPr>
          <p:cNvSpPr/>
          <p:nvPr/>
        </p:nvSpPr>
        <p:spPr>
          <a:xfrm>
            <a:off x="1187707" y="4643941"/>
            <a:ext cx="1650634" cy="380053"/>
          </a:xfrm>
          <a:prstGeom prst="roundRect">
            <a:avLst/>
          </a:prstGeom>
          <a:solidFill>
            <a:srgbClr val="0064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ctr"/>
            <a:r>
              <a:rPr lang="en-US" sz="1000" dirty="0"/>
              <a:t>Die N GDS </a:t>
            </a:r>
            <a:r>
              <a:rPr lang="en-US" sz="900" dirty="0"/>
              <a:t>&amp; PERC DFMDB </a:t>
            </a:r>
          </a:p>
        </p:txBody>
      </p:sp>
      <p:sp>
        <p:nvSpPr>
          <p:cNvPr id="20" name="Rectangle: Rounded Corners 19">
            <a:extLst>
              <a:ext uri="{FF2B5EF4-FFF2-40B4-BE49-F238E27FC236}">
                <a16:creationId xmlns:a16="http://schemas.microsoft.com/office/drawing/2014/main" id="{4D942FEA-CF19-A710-927A-0D9F11D488B9}"/>
              </a:ext>
            </a:extLst>
          </p:cNvPr>
          <p:cNvSpPr/>
          <p:nvPr/>
        </p:nvSpPr>
        <p:spPr>
          <a:xfrm>
            <a:off x="1176378" y="5128490"/>
            <a:ext cx="1661963" cy="380053"/>
          </a:xfrm>
          <a:prstGeom prst="roundRect">
            <a:avLst/>
          </a:prstGeom>
          <a:solidFill>
            <a:srgbClr val="00646E"/>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ctr"/>
            <a:r>
              <a:rPr lang="en-US" sz="1000" dirty="0"/>
              <a:t>3DStack + PERC rules</a:t>
            </a:r>
            <a:endParaRPr lang="en-US" sz="900" dirty="0"/>
          </a:p>
        </p:txBody>
      </p:sp>
      <p:sp>
        <p:nvSpPr>
          <p:cNvPr id="21" name="Rectangle: Rounded Corners 20">
            <a:extLst>
              <a:ext uri="{FF2B5EF4-FFF2-40B4-BE49-F238E27FC236}">
                <a16:creationId xmlns:a16="http://schemas.microsoft.com/office/drawing/2014/main" id="{107029D4-4DE9-F923-60E0-7E4A9E0886AB}"/>
              </a:ext>
            </a:extLst>
          </p:cNvPr>
          <p:cNvSpPr/>
          <p:nvPr/>
        </p:nvSpPr>
        <p:spPr>
          <a:xfrm>
            <a:off x="6502069" y="4879790"/>
            <a:ext cx="1097280" cy="507289"/>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chorCtr="0"/>
          <a:lstStyle/>
          <a:p>
            <a:pPr algn="ctr"/>
            <a:r>
              <a:rPr lang="en-US" sz="900" b="1" dirty="0"/>
              <a:t>PERC execution</a:t>
            </a:r>
          </a:p>
        </p:txBody>
      </p:sp>
      <p:sp>
        <p:nvSpPr>
          <p:cNvPr id="22" name="Left Bracket 21">
            <a:extLst>
              <a:ext uri="{FF2B5EF4-FFF2-40B4-BE49-F238E27FC236}">
                <a16:creationId xmlns:a16="http://schemas.microsoft.com/office/drawing/2014/main" id="{099435FE-C4D0-F6F9-96FA-A870C21941AB}"/>
              </a:ext>
            </a:extLst>
          </p:cNvPr>
          <p:cNvSpPr/>
          <p:nvPr/>
        </p:nvSpPr>
        <p:spPr>
          <a:xfrm rot="10800000">
            <a:off x="5785927" y="4565068"/>
            <a:ext cx="195146" cy="1160605"/>
          </a:xfrm>
          <a:prstGeom prst="leftBracket">
            <a:avLst/>
          </a:prstGeom>
          <a:ln w="19050">
            <a:solidFill>
              <a:schemeClr val="tx1"/>
            </a:solidFill>
            <a:headEnd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Connector: Elbow 22">
            <a:extLst>
              <a:ext uri="{FF2B5EF4-FFF2-40B4-BE49-F238E27FC236}">
                <a16:creationId xmlns:a16="http://schemas.microsoft.com/office/drawing/2014/main" id="{92116348-162C-83EF-C8FA-040FCB40B5F7}"/>
              </a:ext>
            </a:extLst>
          </p:cNvPr>
          <p:cNvCxnSpPr>
            <a:cxnSpLocks/>
          </p:cNvCxnSpPr>
          <p:nvPr/>
        </p:nvCxnSpPr>
        <p:spPr>
          <a:xfrm flipV="1">
            <a:off x="6008047" y="5117183"/>
            <a:ext cx="437318" cy="2"/>
          </a:xfrm>
          <a:prstGeom prst="bentConnector3">
            <a:avLst>
              <a:gd name="adj1" fmla="val 50000"/>
            </a:avLst>
          </a:prstGeom>
          <a:ln w="1905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932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ADFD8-B999-4E46-315B-AF6520932F5F}"/>
              </a:ext>
            </a:extLst>
          </p:cNvPr>
          <p:cNvSpPr>
            <a:spLocks noGrp="1"/>
          </p:cNvSpPr>
          <p:nvPr>
            <p:ph type="title"/>
          </p:nvPr>
        </p:nvSpPr>
        <p:spPr>
          <a:xfrm>
            <a:off x="329718" y="263647"/>
            <a:ext cx="9863997" cy="576000"/>
          </a:xfrm>
        </p:spPr>
        <p:txBody>
          <a:bodyPr/>
          <a:lstStyle/>
          <a:p>
            <a:r>
              <a:rPr lang="en-US" dirty="0"/>
              <a:t>Inter-</a:t>
            </a:r>
            <a:r>
              <a:rPr lang="en-US" dirty="0" err="1"/>
              <a:t>chiplet</a:t>
            </a:r>
            <a:r>
              <a:rPr lang="en-US" dirty="0"/>
              <a:t> DRC Support</a:t>
            </a:r>
          </a:p>
        </p:txBody>
      </p:sp>
      <p:sp>
        <p:nvSpPr>
          <p:cNvPr id="3" name="Content Placeholder 2">
            <a:extLst>
              <a:ext uri="{FF2B5EF4-FFF2-40B4-BE49-F238E27FC236}">
                <a16:creationId xmlns:a16="http://schemas.microsoft.com/office/drawing/2014/main" id="{7C58AF59-E489-9E3F-9ED1-6F13D4C8A6B2}"/>
              </a:ext>
            </a:extLst>
          </p:cNvPr>
          <p:cNvSpPr>
            <a:spLocks noGrp="1"/>
          </p:cNvSpPr>
          <p:nvPr>
            <p:ph idx="1"/>
          </p:nvPr>
        </p:nvSpPr>
        <p:spPr>
          <a:xfrm>
            <a:off x="330480" y="1199646"/>
            <a:ext cx="11376026" cy="554709"/>
          </a:xfrm>
        </p:spPr>
        <p:txBody>
          <a:bodyPr/>
          <a:lstStyle/>
          <a:p>
            <a:r>
              <a:rPr lang="en-US" dirty="0"/>
              <a:t>A new flow do early phase 3D-aware DRC checks on individual dies interface layers </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727AB8F1-54D2-2A2A-D57C-5BBD25D9438C}"/>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47B445B8-2A04-3E34-3E9A-020D6083585B}"/>
              </a:ext>
            </a:extLst>
          </p:cNvPr>
          <p:cNvSpPr>
            <a:spLocks noGrp="1"/>
          </p:cNvSpPr>
          <p:nvPr>
            <p:ph type="sldNum" sz="quarter" idx="11"/>
          </p:nvPr>
        </p:nvSpPr>
        <p:spPr/>
        <p:txBody>
          <a:bodyPr/>
          <a:lstStyle/>
          <a:p>
            <a:r>
              <a:rPr lang="en-US"/>
              <a:t>Page </a:t>
            </a:r>
            <a:fld id="{15EBE321-CBB1-4E91-BD14-37C8D44326FB}" type="slidenum">
              <a:rPr lang="en-US" smtClean="0"/>
              <a:pPr/>
              <a:t>12</a:t>
            </a:fld>
            <a:endParaRPr lang="en-US" dirty="0"/>
          </a:p>
        </p:txBody>
      </p:sp>
      <p:grpSp>
        <p:nvGrpSpPr>
          <p:cNvPr id="20" name="Group 19">
            <a:extLst>
              <a:ext uri="{FF2B5EF4-FFF2-40B4-BE49-F238E27FC236}">
                <a16:creationId xmlns:a16="http://schemas.microsoft.com/office/drawing/2014/main" id="{759DCA67-31F2-2664-2554-E8BFBD0C4BE3}"/>
              </a:ext>
            </a:extLst>
          </p:cNvPr>
          <p:cNvGrpSpPr/>
          <p:nvPr/>
        </p:nvGrpSpPr>
        <p:grpSpPr>
          <a:xfrm>
            <a:off x="1122460" y="3295650"/>
            <a:ext cx="9947079" cy="2744658"/>
            <a:chOff x="986200" y="3177313"/>
            <a:chExt cx="9947079" cy="2744658"/>
          </a:xfrm>
        </p:grpSpPr>
        <p:sp>
          <p:nvSpPr>
            <p:cNvPr id="44" name="Rectangle: Rounded Corners 43">
              <a:extLst>
                <a:ext uri="{FF2B5EF4-FFF2-40B4-BE49-F238E27FC236}">
                  <a16:creationId xmlns:a16="http://schemas.microsoft.com/office/drawing/2014/main" id="{21CF5899-F21F-C0CF-2ED9-1CF81CFDF03C}"/>
                </a:ext>
              </a:extLst>
            </p:cNvPr>
            <p:cNvSpPr/>
            <p:nvPr/>
          </p:nvSpPr>
          <p:spPr>
            <a:xfrm>
              <a:off x="986200" y="5541918"/>
              <a:ext cx="1874550" cy="380053"/>
            </a:xfrm>
            <a:prstGeom prst="roundRect">
              <a:avLst/>
            </a:prstGeom>
            <a:solidFill>
              <a:srgbClr val="0064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ctr"/>
              <a:r>
                <a:rPr lang="en-US" sz="1000" dirty="0"/>
                <a:t>Assembly Antenna Deck</a:t>
              </a:r>
              <a:endParaRPr lang="en-US" sz="900" dirty="0"/>
            </a:p>
          </p:txBody>
        </p:sp>
        <p:grpSp>
          <p:nvGrpSpPr>
            <p:cNvPr id="19" name="Group 18">
              <a:extLst>
                <a:ext uri="{FF2B5EF4-FFF2-40B4-BE49-F238E27FC236}">
                  <a16:creationId xmlns:a16="http://schemas.microsoft.com/office/drawing/2014/main" id="{60F6152F-67C9-0C40-978A-CD3BC664785E}"/>
                </a:ext>
              </a:extLst>
            </p:cNvPr>
            <p:cNvGrpSpPr/>
            <p:nvPr/>
          </p:nvGrpSpPr>
          <p:grpSpPr>
            <a:xfrm>
              <a:off x="986201" y="3177313"/>
              <a:ext cx="9947078" cy="2595121"/>
              <a:chOff x="986201" y="3177313"/>
              <a:chExt cx="9947078" cy="2595121"/>
            </a:xfrm>
          </p:grpSpPr>
          <p:sp>
            <p:nvSpPr>
              <p:cNvPr id="29" name="Flowchart: Magnetic Disk 28">
                <a:extLst>
                  <a:ext uri="{FF2B5EF4-FFF2-40B4-BE49-F238E27FC236}">
                    <a16:creationId xmlns:a16="http://schemas.microsoft.com/office/drawing/2014/main" id="{D0C8B300-AF90-33F0-6D3E-253B11F57F86}"/>
                  </a:ext>
                </a:extLst>
              </p:cNvPr>
              <p:cNvSpPr/>
              <p:nvPr/>
            </p:nvSpPr>
            <p:spPr>
              <a:xfrm>
                <a:off x="3586766" y="3777381"/>
                <a:ext cx="4903140" cy="989443"/>
              </a:xfrm>
              <a:prstGeom prst="flowChartMagneticDisk">
                <a:avLst/>
              </a:prstGeom>
              <a:solidFill>
                <a:schemeClr val="accent6">
                  <a:lumMod val="90000"/>
                  <a:lumOff val="10000"/>
                </a:schemeClr>
              </a:solidFill>
              <a:ln w="19050">
                <a:solidFill>
                  <a:schemeClr val="accent2"/>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ctr"/>
                <a:r>
                  <a:rPr lang="en-US" sz="2000" b="1" dirty="0">
                    <a:solidFill>
                      <a:schemeClr val="accent2">
                        <a:lumMod val="40000"/>
                        <a:lumOff val="60000"/>
                      </a:schemeClr>
                    </a:solidFill>
                  </a:rPr>
                  <a:t>Calibre 3DSTACK</a:t>
                </a:r>
                <a:endParaRPr lang="en-US" b="1" dirty="0">
                  <a:solidFill>
                    <a:schemeClr val="accent2">
                      <a:lumMod val="40000"/>
                      <a:lumOff val="60000"/>
                    </a:schemeClr>
                  </a:solidFill>
                </a:endParaRPr>
              </a:p>
            </p:txBody>
          </p:sp>
          <p:cxnSp>
            <p:nvCxnSpPr>
              <p:cNvPr id="30" name="Connector: Elbow 29">
                <a:extLst>
                  <a:ext uri="{FF2B5EF4-FFF2-40B4-BE49-F238E27FC236}">
                    <a16:creationId xmlns:a16="http://schemas.microsoft.com/office/drawing/2014/main" id="{A36AF9E7-4C1C-2EC5-5275-3DB513B81070}"/>
                  </a:ext>
                </a:extLst>
              </p:cNvPr>
              <p:cNvCxnSpPr>
                <a:cxnSpLocks/>
              </p:cNvCxnSpPr>
              <p:nvPr/>
            </p:nvCxnSpPr>
            <p:spPr>
              <a:xfrm flipV="1">
                <a:off x="3113601" y="4596527"/>
                <a:ext cx="437318" cy="2"/>
              </a:xfrm>
              <a:prstGeom prst="bentConnector3">
                <a:avLst>
                  <a:gd name="adj1" fmla="val 50000"/>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3F2C8453-C3C1-059D-111D-3B52B3F4AF1F}"/>
                  </a:ext>
                </a:extLst>
              </p:cNvPr>
              <p:cNvSpPr/>
              <p:nvPr/>
            </p:nvSpPr>
            <p:spPr>
              <a:xfrm>
                <a:off x="986201" y="3177313"/>
                <a:ext cx="1874550" cy="380053"/>
              </a:xfrm>
              <a:prstGeom prst="roundRect">
                <a:avLst/>
              </a:prstGeom>
              <a:solidFill>
                <a:srgbClr val="0064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ctr"/>
                <a:r>
                  <a:rPr lang="en-US" sz="1000" dirty="0"/>
                  <a:t>3ds+/3dbx deck</a:t>
                </a:r>
              </a:p>
            </p:txBody>
          </p:sp>
          <p:sp>
            <p:nvSpPr>
              <p:cNvPr id="32" name="Rectangle: Rounded Corners 31">
                <a:extLst>
                  <a:ext uri="{FF2B5EF4-FFF2-40B4-BE49-F238E27FC236}">
                    <a16:creationId xmlns:a16="http://schemas.microsoft.com/office/drawing/2014/main" id="{3BF8DDEF-E76E-BC0D-F6F3-B95942A97765}"/>
                  </a:ext>
                </a:extLst>
              </p:cNvPr>
              <p:cNvSpPr/>
              <p:nvPr/>
            </p:nvSpPr>
            <p:spPr>
              <a:xfrm>
                <a:off x="986201" y="3724269"/>
                <a:ext cx="1874550" cy="380053"/>
              </a:xfrm>
              <a:prstGeom prst="roundRect">
                <a:avLst/>
              </a:prstGeom>
              <a:solidFill>
                <a:srgbClr val="0064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ctr"/>
                <a:r>
                  <a:rPr lang="en-US" sz="1000" dirty="0"/>
                  <a:t>Die 1 GDS &amp; Antenna Deck</a:t>
                </a:r>
                <a:endParaRPr lang="en-US" sz="900" dirty="0"/>
              </a:p>
            </p:txBody>
          </p:sp>
          <p:sp>
            <p:nvSpPr>
              <p:cNvPr id="33" name="Left Bracket 32">
                <a:extLst>
                  <a:ext uri="{FF2B5EF4-FFF2-40B4-BE49-F238E27FC236}">
                    <a16:creationId xmlns:a16="http://schemas.microsoft.com/office/drawing/2014/main" id="{1C901B33-8EB0-A8C3-FCE9-2241595DE96A}"/>
                  </a:ext>
                </a:extLst>
              </p:cNvPr>
              <p:cNvSpPr/>
              <p:nvPr/>
            </p:nvSpPr>
            <p:spPr>
              <a:xfrm rot="10800000">
                <a:off x="2916331" y="3346367"/>
                <a:ext cx="197270" cy="2382076"/>
              </a:xfrm>
              <a:prstGeom prst="leftBracket">
                <a:avLst/>
              </a:prstGeom>
              <a:ln w="38100">
                <a:solidFill>
                  <a:schemeClr val="tx1"/>
                </a:solidFill>
                <a:headEnd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01F545F3-5638-078B-F1D4-95A3FC464E90}"/>
                  </a:ext>
                </a:extLst>
              </p:cNvPr>
              <p:cNvSpPr txBox="1"/>
              <p:nvPr/>
            </p:nvSpPr>
            <p:spPr>
              <a:xfrm>
                <a:off x="1960028" y="4135401"/>
                <a:ext cx="197272" cy="769441"/>
              </a:xfrm>
              <a:prstGeom prst="rect">
                <a:avLst/>
              </a:prstGeom>
              <a:noFill/>
            </p:spPr>
            <p:txBody>
              <a:bodyPr wrap="square" lIns="0" tIns="0" rIns="0" bIns="0" rtlCol="0">
                <a:spAutoFit/>
              </a:bodyPr>
              <a:lstStyle/>
              <a:p>
                <a:pPr algn="l"/>
                <a:r>
                  <a:rPr lang="en-US" sz="1000" dirty="0">
                    <a:solidFill>
                      <a:schemeClr val="tx1"/>
                    </a:solidFill>
                  </a:rPr>
                  <a:t>.</a:t>
                </a:r>
              </a:p>
              <a:p>
                <a:pPr algn="l"/>
                <a:r>
                  <a:rPr lang="en-US" sz="1000" dirty="0"/>
                  <a:t>.</a:t>
                </a:r>
              </a:p>
              <a:p>
                <a:pPr algn="l"/>
                <a:r>
                  <a:rPr lang="en-US" sz="1000" dirty="0">
                    <a:solidFill>
                      <a:schemeClr val="tx1"/>
                    </a:solidFill>
                  </a:rPr>
                  <a:t>.</a:t>
                </a:r>
              </a:p>
              <a:p>
                <a:pPr algn="l"/>
                <a:r>
                  <a:rPr lang="en-US" sz="1000" dirty="0"/>
                  <a:t>.</a:t>
                </a:r>
              </a:p>
              <a:p>
                <a:pPr algn="l"/>
                <a:r>
                  <a:rPr lang="en-US" sz="1000" dirty="0">
                    <a:solidFill>
                      <a:schemeClr val="tx1"/>
                    </a:solidFill>
                  </a:rPr>
                  <a:t>.</a:t>
                </a:r>
              </a:p>
            </p:txBody>
          </p:sp>
          <p:sp>
            <p:nvSpPr>
              <p:cNvPr id="35" name="Rectangle: Rounded Corners 34">
                <a:extLst>
                  <a:ext uri="{FF2B5EF4-FFF2-40B4-BE49-F238E27FC236}">
                    <a16:creationId xmlns:a16="http://schemas.microsoft.com/office/drawing/2014/main" id="{BC43F1F9-CA9B-E98D-0D69-06F7D3CA6199}"/>
                  </a:ext>
                </a:extLst>
              </p:cNvPr>
              <p:cNvSpPr/>
              <p:nvPr/>
            </p:nvSpPr>
            <p:spPr>
              <a:xfrm>
                <a:off x="3499301" y="5038213"/>
                <a:ext cx="1170432" cy="547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ctr"/>
                <a:r>
                  <a:rPr lang="en-US" sz="1100" dirty="0"/>
                  <a:t>2D Antenna Calculations</a:t>
                </a:r>
                <a:endParaRPr lang="en-US" sz="1050" dirty="0"/>
              </a:p>
            </p:txBody>
          </p:sp>
          <p:sp>
            <p:nvSpPr>
              <p:cNvPr id="36" name="Rectangle: Rounded Corners 35">
                <a:extLst>
                  <a:ext uri="{FF2B5EF4-FFF2-40B4-BE49-F238E27FC236}">
                    <a16:creationId xmlns:a16="http://schemas.microsoft.com/office/drawing/2014/main" id="{73D967EC-174F-5E9A-3458-71992C284797}"/>
                  </a:ext>
                </a:extLst>
              </p:cNvPr>
              <p:cNvSpPr/>
              <p:nvPr/>
            </p:nvSpPr>
            <p:spPr>
              <a:xfrm>
                <a:off x="4797289" y="5030642"/>
                <a:ext cx="1170432" cy="54720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ctr"/>
                <a:r>
                  <a:rPr lang="en-US" sz="1100" dirty="0"/>
                  <a:t>Assembly Generation</a:t>
                </a:r>
                <a:endParaRPr lang="en-US" sz="1050" dirty="0"/>
              </a:p>
            </p:txBody>
          </p:sp>
          <p:sp>
            <p:nvSpPr>
              <p:cNvPr id="37" name="Rectangle: Rounded Corners 36">
                <a:extLst>
                  <a:ext uri="{FF2B5EF4-FFF2-40B4-BE49-F238E27FC236}">
                    <a16:creationId xmlns:a16="http://schemas.microsoft.com/office/drawing/2014/main" id="{2A40395A-37A1-7D32-F6C3-644527FE42ED}"/>
                  </a:ext>
                </a:extLst>
              </p:cNvPr>
              <p:cNvSpPr/>
              <p:nvPr/>
            </p:nvSpPr>
            <p:spPr>
              <a:xfrm>
                <a:off x="6095278" y="5022980"/>
                <a:ext cx="1170432" cy="547198"/>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chorCtr="0"/>
              <a:lstStyle/>
              <a:p>
                <a:pPr algn="ctr"/>
                <a:r>
                  <a:rPr lang="en-US" sz="1100" dirty="0"/>
                  <a:t>3D Antenna Calculations</a:t>
                </a:r>
                <a:endParaRPr lang="en-US" sz="1050" dirty="0"/>
              </a:p>
            </p:txBody>
          </p:sp>
          <p:sp>
            <p:nvSpPr>
              <p:cNvPr id="38" name="Rectangle: Rounded Corners 37">
                <a:extLst>
                  <a:ext uri="{FF2B5EF4-FFF2-40B4-BE49-F238E27FC236}">
                    <a16:creationId xmlns:a16="http://schemas.microsoft.com/office/drawing/2014/main" id="{00DED0DE-BCE0-C107-8CC2-0F1D83DEDD7A}"/>
                  </a:ext>
                </a:extLst>
              </p:cNvPr>
              <p:cNvSpPr/>
              <p:nvPr/>
            </p:nvSpPr>
            <p:spPr>
              <a:xfrm>
                <a:off x="3431651" y="3525267"/>
                <a:ext cx="5212920" cy="2247167"/>
              </a:xfrm>
              <a:prstGeom prst="roundRect">
                <a:avLst>
                  <a:gd name="adj" fmla="val 6347"/>
                </a:avLst>
              </a:prstGeom>
              <a:noFill/>
              <a:ln w="19050">
                <a:solidFill>
                  <a:schemeClr val="accent2"/>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cxnSp>
            <p:nvCxnSpPr>
              <p:cNvPr id="39" name="Connector: Elbow 38">
                <a:extLst>
                  <a:ext uri="{FF2B5EF4-FFF2-40B4-BE49-F238E27FC236}">
                    <a16:creationId xmlns:a16="http://schemas.microsoft.com/office/drawing/2014/main" id="{AEFD8C41-F736-8489-D69B-87F8E799219F}"/>
                  </a:ext>
                </a:extLst>
              </p:cNvPr>
              <p:cNvCxnSpPr>
                <a:cxnSpLocks/>
              </p:cNvCxnSpPr>
              <p:nvPr/>
            </p:nvCxnSpPr>
            <p:spPr>
              <a:xfrm flipV="1">
                <a:off x="4619332" y="5296579"/>
                <a:ext cx="218659" cy="11329"/>
              </a:xfrm>
              <a:prstGeom prst="bentConnector3">
                <a:avLst>
                  <a:gd name="adj1" fmla="val 50000"/>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55CAF8E0-527D-DDBD-6711-0ABB901098DE}"/>
                  </a:ext>
                </a:extLst>
              </p:cNvPr>
              <p:cNvCxnSpPr>
                <a:cxnSpLocks/>
              </p:cNvCxnSpPr>
              <p:nvPr/>
            </p:nvCxnSpPr>
            <p:spPr>
              <a:xfrm flipV="1">
                <a:off x="5948053" y="5299062"/>
                <a:ext cx="218659" cy="11329"/>
              </a:xfrm>
              <a:prstGeom prst="bentConnector3">
                <a:avLst>
                  <a:gd name="adj1" fmla="val 50000"/>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17895CCD-DF70-9FD0-67F9-B842B7D4E0CC}"/>
                  </a:ext>
                </a:extLst>
              </p:cNvPr>
              <p:cNvCxnSpPr>
                <a:cxnSpLocks/>
              </p:cNvCxnSpPr>
              <p:nvPr/>
            </p:nvCxnSpPr>
            <p:spPr>
              <a:xfrm flipV="1">
                <a:off x="8719382" y="4589903"/>
                <a:ext cx="437318" cy="2"/>
              </a:xfrm>
              <a:prstGeom prst="bentConnector3">
                <a:avLst>
                  <a:gd name="adj1" fmla="val 57576"/>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7E63258D-3246-A6F7-35F0-E6ACBA514144}"/>
                  </a:ext>
                </a:extLst>
              </p:cNvPr>
              <p:cNvSpPr/>
              <p:nvPr/>
            </p:nvSpPr>
            <p:spPr>
              <a:xfrm>
                <a:off x="9338406" y="3931973"/>
                <a:ext cx="1594873" cy="464903"/>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chorCtr="0"/>
              <a:lstStyle/>
              <a:p>
                <a:pPr algn="ctr"/>
                <a:r>
                  <a:rPr lang="en-US" sz="1200" b="1" dirty="0"/>
                  <a:t>Die 1 Antenna results (GDS)</a:t>
                </a:r>
                <a:endParaRPr lang="en-US" sz="1100" b="1" dirty="0"/>
              </a:p>
            </p:txBody>
          </p:sp>
          <p:sp>
            <p:nvSpPr>
              <p:cNvPr id="43" name="Rectangle: Rounded Corners 42">
                <a:extLst>
                  <a:ext uri="{FF2B5EF4-FFF2-40B4-BE49-F238E27FC236}">
                    <a16:creationId xmlns:a16="http://schemas.microsoft.com/office/drawing/2014/main" id="{C260F810-0D2C-8D3D-7ECD-5EF7915281E9}"/>
                  </a:ext>
                </a:extLst>
              </p:cNvPr>
              <p:cNvSpPr/>
              <p:nvPr/>
            </p:nvSpPr>
            <p:spPr>
              <a:xfrm>
                <a:off x="986202" y="4967822"/>
                <a:ext cx="1874550" cy="380053"/>
              </a:xfrm>
              <a:prstGeom prst="roundRect">
                <a:avLst/>
              </a:prstGeom>
              <a:solidFill>
                <a:srgbClr val="0064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ctr"/>
                <a:r>
                  <a:rPr lang="en-US" sz="1000" dirty="0"/>
                  <a:t>Die N GDS &amp; Antenna Deck</a:t>
                </a:r>
                <a:endParaRPr lang="en-US" sz="900" dirty="0"/>
              </a:p>
            </p:txBody>
          </p:sp>
          <p:sp>
            <p:nvSpPr>
              <p:cNvPr id="45" name="Rectangle: Rounded Corners 44">
                <a:extLst>
                  <a:ext uri="{FF2B5EF4-FFF2-40B4-BE49-F238E27FC236}">
                    <a16:creationId xmlns:a16="http://schemas.microsoft.com/office/drawing/2014/main" id="{E647BC77-9677-ED19-660B-0E542852FF2E}"/>
                  </a:ext>
                </a:extLst>
              </p:cNvPr>
              <p:cNvSpPr/>
              <p:nvPr/>
            </p:nvSpPr>
            <p:spPr>
              <a:xfrm>
                <a:off x="7365345" y="5022980"/>
                <a:ext cx="1171725" cy="547198"/>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chorCtr="0"/>
              <a:lstStyle/>
              <a:p>
                <a:pPr algn="ctr"/>
                <a:r>
                  <a:rPr lang="en-US" sz="1100" dirty="0"/>
                  <a:t>Results back-annotation</a:t>
                </a:r>
                <a:endParaRPr lang="en-US" sz="1050" dirty="0"/>
              </a:p>
            </p:txBody>
          </p:sp>
          <p:cxnSp>
            <p:nvCxnSpPr>
              <p:cNvPr id="46" name="Connector: Elbow 45">
                <a:extLst>
                  <a:ext uri="{FF2B5EF4-FFF2-40B4-BE49-F238E27FC236}">
                    <a16:creationId xmlns:a16="http://schemas.microsoft.com/office/drawing/2014/main" id="{C605C034-077A-67E1-FFF9-943B473990B9}"/>
                  </a:ext>
                </a:extLst>
              </p:cNvPr>
              <p:cNvCxnSpPr>
                <a:cxnSpLocks/>
              </p:cNvCxnSpPr>
              <p:nvPr/>
            </p:nvCxnSpPr>
            <p:spPr>
              <a:xfrm flipV="1">
                <a:off x="7202821" y="5298579"/>
                <a:ext cx="218659" cy="11329"/>
              </a:xfrm>
              <a:prstGeom prst="bentConnector3">
                <a:avLst>
                  <a:gd name="adj1" fmla="val 50000"/>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2BF45C37-40D4-F782-B5E7-DFB727DEF493}"/>
                  </a:ext>
                </a:extLst>
              </p:cNvPr>
              <p:cNvSpPr/>
              <p:nvPr/>
            </p:nvSpPr>
            <p:spPr>
              <a:xfrm>
                <a:off x="9338407" y="4847800"/>
                <a:ext cx="1594872" cy="517983"/>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chorCtr="0"/>
              <a:lstStyle/>
              <a:p>
                <a:pPr algn="ctr"/>
                <a:r>
                  <a:rPr lang="en-US" sz="1200" b="1" dirty="0"/>
                  <a:t>Die N Antenna results (GDS)</a:t>
                </a:r>
                <a:endParaRPr lang="en-US" sz="1100" b="1" dirty="0"/>
              </a:p>
            </p:txBody>
          </p:sp>
          <p:sp>
            <p:nvSpPr>
              <p:cNvPr id="48" name="TextBox 47">
                <a:extLst>
                  <a:ext uri="{FF2B5EF4-FFF2-40B4-BE49-F238E27FC236}">
                    <a16:creationId xmlns:a16="http://schemas.microsoft.com/office/drawing/2014/main" id="{46AF8237-E755-CCC3-B790-F6D42CAACE83}"/>
                  </a:ext>
                </a:extLst>
              </p:cNvPr>
              <p:cNvSpPr txBox="1"/>
              <p:nvPr/>
            </p:nvSpPr>
            <p:spPr>
              <a:xfrm>
                <a:off x="10135842" y="4368667"/>
                <a:ext cx="197272" cy="461665"/>
              </a:xfrm>
              <a:prstGeom prst="rect">
                <a:avLst/>
              </a:prstGeom>
              <a:noFill/>
            </p:spPr>
            <p:txBody>
              <a:bodyPr wrap="square" lIns="0" tIns="0" rIns="0" bIns="0" rtlCol="0">
                <a:spAutoFit/>
              </a:bodyPr>
              <a:lstStyle/>
              <a:p>
                <a:pPr algn="l"/>
                <a:r>
                  <a:rPr lang="en-US" sz="1000" dirty="0">
                    <a:solidFill>
                      <a:schemeClr val="tx1"/>
                    </a:solidFill>
                  </a:rPr>
                  <a:t>.</a:t>
                </a:r>
              </a:p>
              <a:p>
                <a:pPr algn="l"/>
                <a:r>
                  <a:rPr lang="en-US" sz="1000" dirty="0"/>
                  <a:t>.</a:t>
                </a:r>
              </a:p>
              <a:p>
                <a:pPr algn="l"/>
                <a:r>
                  <a:rPr lang="en-US" sz="1000" dirty="0">
                    <a:solidFill>
                      <a:schemeClr val="tx1"/>
                    </a:solidFill>
                  </a:rPr>
                  <a:t>.</a:t>
                </a:r>
              </a:p>
            </p:txBody>
          </p:sp>
        </p:grpSp>
      </p:grpSp>
      <p:sp>
        <p:nvSpPr>
          <p:cNvPr id="63" name="TextBox 62">
            <a:extLst>
              <a:ext uri="{FF2B5EF4-FFF2-40B4-BE49-F238E27FC236}">
                <a16:creationId xmlns:a16="http://schemas.microsoft.com/office/drawing/2014/main" id="{26135CF5-5BAB-05E9-FB42-8CDC12C17C2F}"/>
              </a:ext>
            </a:extLst>
          </p:cNvPr>
          <p:cNvSpPr txBox="1"/>
          <p:nvPr/>
        </p:nvSpPr>
        <p:spPr>
          <a:xfrm>
            <a:off x="271055" y="1688683"/>
            <a:ext cx="8154590" cy="1600438"/>
          </a:xfrm>
          <a:prstGeom prst="rect">
            <a:avLst/>
          </a:prstGeom>
          <a:noFill/>
        </p:spPr>
        <p:txBody>
          <a:bodyPr wrap="square" lIns="0" tIns="0" rIns="0" bIns="0" rtlCol="0">
            <a:spAutoFit/>
          </a:bodyPr>
          <a:lstStyle/>
          <a:p>
            <a:r>
              <a:rPr lang="en-US" dirty="0"/>
              <a:t>The flow is enabled by the switch ” –</a:t>
            </a:r>
            <a:r>
              <a:rPr lang="en-US" dirty="0" err="1"/>
              <a:t>enable_interdie_drc</a:t>
            </a:r>
            <a:r>
              <a:rPr lang="en-US" dirty="0"/>
              <a:t> “in the command line and a configuration file for each die to point to the layer the user wants to consider from the specific die:</a:t>
            </a:r>
          </a:p>
          <a:p>
            <a:pPr lvl="1"/>
            <a:r>
              <a:rPr lang="fr-FR" sz="1600" dirty="0" err="1">
                <a:solidFill>
                  <a:schemeClr val="accent1"/>
                </a:solidFill>
              </a:rPr>
              <a:t>setenv</a:t>
            </a:r>
            <a:r>
              <a:rPr lang="fr-FR" sz="1600" dirty="0">
                <a:solidFill>
                  <a:schemeClr val="accent1"/>
                </a:solidFill>
              </a:rPr>
              <a:t> CALIBRE_3DBX_MARKER_CFG_FILE “component config"</a:t>
            </a:r>
            <a:r>
              <a:rPr lang="en-US" sz="1600" dirty="0">
                <a:solidFill>
                  <a:schemeClr val="accent1"/>
                </a:solidFill>
              </a:rPr>
              <a:t> </a:t>
            </a:r>
          </a:p>
          <a:p>
            <a:pPr lvl="1"/>
            <a:r>
              <a:rPr lang="en-US" sz="1600" dirty="0">
                <a:solidFill>
                  <a:schemeClr val="accent1"/>
                </a:solidFill>
              </a:rPr>
              <a:t>Calibre -3dstack –</a:t>
            </a:r>
            <a:r>
              <a:rPr lang="en-US" sz="1600" dirty="0" err="1">
                <a:solidFill>
                  <a:schemeClr val="accent1"/>
                </a:solidFill>
              </a:rPr>
              <a:t>enable_interdie_drc</a:t>
            </a:r>
            <a:r>
              <a:rPr lang="en-US" sz="1600" dirty="0">
                <a:solidFill>
                  <a:schemeClr val="accent1"/>
                </a:solidFill>
              </a:rPr>
              <a:t> 3ds+/3dbx deck</a:t>
            </a:r>
            <a:endParaRPr lang="en-US" sz="1600" dirty="0"/>
          </a:p>
          <a:p>
            <a:pPr algn="l"/>
            <a:endParaRPr lang="en-US" dirty="0" err="1"/>
          </a:p>
        </p:txBody>
      </p:sp>
      <p:grpSp>
        <p:nvGrpSpPr>
          <p:cNvPr id="6" name="Group 5">
            <a:extLst>
              <a:ext uri="{FF2B5EF4-FFF2-40B4-BE49-F238E27FC236}">
                <a16:creationId xmlns:a16="http://schemas.microsoft.com/office/drawing/2014/main" id="{F1AB566C-4D9A-CC38-7D77-9B4B52BD0452}"/>
              </a:ext>
            </a:extLst>
          </p:cNvPr>
          <p:cNvGrpSpPr/>
          <p:nvPr/>
        </p:nvGrpSpPr>
        <p:grpSpPr>
          <a:xfrm>
            <a:off x="7844103" y="1643923"/>
            <a:ext cx="4034605" cy="1705458"/>
            <a:chOff x="7085045" y="2889604"/>
            <a:chExt cx="4738475" cy="2077231"/>
          </a:xfrm>
        </p:grpSpPr>
        <p:sp>
          <p:nvSpPr>
            <p:cNvPr id="7" name="Cube 6">
              <a:extLst>
                <a:ext uri="{FF2B5EF4-FFF2-40B4-BE49-F238E27FC236}">
                  <a16:creationId xmlns:a16="http://schemas.microsoft.com/office/drawing/2014/main" id="{F2E084BE-FA13-7E06-7743-9FFD05644692}"/>
                </a:ext>
              </a:extLst>
            </p:cNvPr>
            <p:cNvSpPr/>
            <p:nvPr/>
          </p:nvSpPr>
          <p:spPr>
            <a:xfrm>
              <a:off x="7085045" y="3527464"/>
              <a:ext cx="4738475" cy="1044470"/>
            </a:xfrm>
            <a:prstGeom prst="cube">
              <a:avLst>
                <a:gd name="adj" fmla="val 66667"/>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lIns="108000" tIns="72000" rIns="108000" bIns="72000" rtlCol="0" anchor="t" anchorCtr="0"/>
            <a:lstStyle/>
            <a:p>
              <a:pPr algn="ctr"/>
              <a:endParaRPr lang="zh-TW" altLang="en-US" dirty="0">
                <a:solidFill>
                  <a:schemeClr val="tx1"/>
                </a:solidFill>
              </a:endParaRPr>
            </a:p>
          </p:txBody>
        </p:sp>
        <p:sp>
          <p:nvSpPr>
            <p:cNvPr id="8" name="Cube 7">
              <a:extLst>
                <a:ext uri="{FF2B5EF4-FFF2-40B4-BE49-F238E27FC236}">
                  <a16:creationId xmlns:a16="http://schemas.microsoft.com/office/drawing/2014/main" id="{70571722-4293-59E3-53CD-A574E12F189E}"/>
                </a:ext>
              </a:extLst>
            </p:cNvPr>
            <p:cNvSpPr/>
            <p:nvPr/>
          </p:nvSpPr>
          <p:spPr>
            <a:xfrm>
              <a:off x="8039100" y="2889604"/>
              <a:ext cx="1380075" cy="628176"/>
            </a:xfrm>
            <a:prstGeom prst="cube">
              <a:avLst>
                <a:gd name="adj" fmla="val 66177"/>
              </a:avLst>
            </a:prstGeom>
            <a:solidFill>
              <a:srgbClr val="EC6602">
                <a:alpha val="80000"/>
              </a:srgbClr>
            </a:solidFill>
            <a:ln>
              <a:solidFill>
                <a:srgbClr val="EC6602"/>
              </a:solidFill>
            </a:ln>
            <a:scene3d>
              <a:camera prst="orthographicFront">
                <a:rot lat="19499998" lon="0" rev="0"/>
              </a:camera>
              <a:lightRig rig="threePt" dir="t"/>
            </a:scene3d>
          </p:spPr>
          <p:style>
            <a:lnRef idx="1">
              <a:schemeClr val="accent4"/>
            </a:lnRef>
            <a:fillRef idx="2">
              <a:schemeClr val="accent4"/>
            </a:fillRef>
            <a:effectRef idx="1">
              <a:schemeClr val="accent4"/>
            </a:effectRef>
            <a:fontRef idx="minor">
              <a:schemeClr val="dk1"/>
            </a:fontRef>
          </p:style>
          <p:txBody>
            <a:bodyPr lIns="108000" tIns="72000" rIns="108000" bIns="72000" rtlCol="0" anchor="t" anchorCtr="0"/>
            <a:lstStyle/>
            <a:p>
              <a:pPr algn="ctr"/>
              <a:endParaRPr lang="zh-TW" altLang="en-US" sz="1400" dirty="0">
                <a:solidFill>
                  <a:schemeClr val="tx1"/>
                </a:solidFill>
              </a:endParaRPr>
            </a:p>
          </p:txBody>
        </p:sp>
        <p:sp>
          <p:nvSpPr>
            <p:cNvPr id="9" name="TextBox 8">
              <a:extLst>
                <a:ext uri="{FF2B5EF4-FFF2-40B4-BE49-F238E27FC236}">
                  <a16:creationId xmlns:a16="http://schemas.microsoft.com/office/drawing/2014/main" id="{E3AE48FA-4CA2-37FB-406F-2FF6C6A94353}"/>
                </a:ext>
              </a:extLst>
            </p:cNvPr>
            <p:cNvSpPr txBox="1"/>
            <p:nvPr/>
          </p:nvSpPr>
          <p:spPr>
            <a:xfrm>
              <a:off x="8567928" y="4629453"/>
              <a:ext cx="1565634" cy="337382"/>
            </a:xfrm>
            <a:prstGeom prst="rect">
              <a:avLst/>
            </a:prstGeom>
            <a:noFill/>
          </p:spPr>
          <p:txBody>
            <a:bodyPr wrap="square" lIns="0" tIns="0" rIns="0" bIns="0" rtlCol="0">
              <a:spAutoFit/>
            </a:bodyPr>
            <a:lstStyle/>
            <a:p>
              <a:pPr algn="l"/>
              <a:r>
                <a:rPr lang="en-US" dirty="0">
                  <a:solidFill>
                    <a:schemeClr val="tx1"/>
                  </a:solidFill>
                </a:rPr>
                <a:t>Interposer</a:t>
              </a:r>
            </a:p>
          </p:txBody>
        </p:sp>
        <p:sp>
          <p:nvSpPr>
            <p:cNvPr id="10" name="TextBox 9">
              <a:extLst>
                <a:ext uri="{FF2B5EF4-FFF2-40B4-BE49-F238E27FC236}">
                  <a16:creationId xmlns:a16="http://schemas.microsoft.com/office/drawing/2014/main" id="{DC815991-060E-87E5-489E-8643C8F678EE}"/>
                </a:ext>
              </a:extLst>
            </p:cNvPr>
            <p:cNvSpPr txBox="1"/>
            <p:nvPr/>
          </p:nvSpPr>
          <p:spPr>
            <a:xfrm>
              <a:off x="8406415" y="2987898"/>
              <a:ext cx="579185" cy="337382"/>
            </a:xfrm>
            <a:prstGeom prst="rect">
              <a:avLst/>
            </a:prstGeom>
            <a:noFill/>
          </p:spPr>
          <p:txBody>
            <a:bodyPr wrap="square" lIns="0" tIns="0" rIns="0" bIns="0" rtlCol="0">
              <a:spAutoFit/>
            </a:bodyPr>
            <a:lstStyle/>
            <a:p>
              <a:pPr algn="l"/>
              <a:r>
                <a:rPr lang="en-US" dirty="0"/>
                <a:t>Die1</a:t>
              </a:r>
            </a:p>
          </p:txBody>
        </p:sp>
        <p:cxnSp>
          <p:nvCxnSpPr>
            <p:cNvPr id="11" name="Straight Connector 10">
              <a:extLst>
                <a:ext uri="{FF2B5EF4-FFF2-40B4-BE49-F238E27FC236}">
                  <a16:creationId xmlns:a16="http://schemas.microsoft.com/office/drawing/2014/main" id="{239BEB60-7B9F-4C9F-B051-2D3FB6101BE9}"/>
                </a:ext>
              </a:extLst>
            </p:cNvPr>
            <p:cNvCxnSpPr>
              <a:cxnSpLocks/>
            </p:cNvCxnSpPr>
            <p:nvPr/>
          </p:nvCxnSpPr>
          <p:spPr>
            <a:xfrm>
              <a:off x="8039100" y="3441580"/>
              <a:ext cx="0" cy="494990"/>
            </a:xfrm>
            <a:prstGeom prst="line">
              <a:avLst/>
            </a:prstGeom>
            <a:ln w="9525">
              <a:solidFill>
                <a:srgbClr val="FFE270"/>
              </a:solidFill>
              <a:prstDash val="dash"/>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BC54029-1B77-3D54-2BBD-6768F1547EFB}"/>
                </a:ext>
              </a:extLst>
            </p:cNvPr>
            <p:cNvCxnSpPr>
              <a:cxnSpLocks/>
            </p:cNvCxnSpPr>
            <p:nvPr/>
          </p:nvCxnSpPr>
          <p:spPr>
            <a:xfrm>
              <a:off x="9016381" y="3480684"/>
              <a:ext cx="0" cy="444157"/>
            </a:xfrm>
            <a:prstGeom prst="line">
              <a:avLst/>
            </a:prstGeom>
            <a:ln w="9525">
              <a:solidFill>
                <a:srgbClr val="FFE270"/>
              </a:solidFill>
              <a:prstDash val="dash"/>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13" name="Cube 12">
              <a:extLst>
                <a:ext uri="{FF2B5EF4-FFF2-40B4-BE49-F238E27FC236}">
                  <a16:creationId xmlns:a16="http://schemas.microsoft.com/office/drawing/2014/main" id="{F609FA99-4982-3E25-A556-AEDC808CD01B}"/>
                </a:ext>
              </a:extLst>
            </p:cNvPr>
            <p:cNvSpPr/>
            <p:nvPr/>
          </p:nvSpPr>
          <p:spPr>
            <a:xfrm>
              <a:off x="7968473" y="3603664"/>
              <a:ext cx="1359976" cy="411709"/>
            </a:xfrm>
            <a:prstGeom prst="cube">
              <a:avLst>
                <a:gd name="adj" fmla="val 95482"/>
              </a:avLst>
            </a:prstGeom>
            <a:solidFill>
              <a:srgbClr val="FF9000">
                <a:alpha val="80000"/>
              </a:srgbClr>
            </a:solidFill>
            <a:ln>
              <a:solidFill>
                <a:srgbClr val="EC6602"/>
              </a:solidFill>
            </a:ln>
            <a:scene3d>
              <a:camera prst="orthographicFront">
                <a:rot lat="19536428" lon="20871127" rev="415953"/>
              </a:camera>
              <a:lightRig rig="threePt" dir="t"/>
            </a:scene3d>
          </p:spPr>
          <p:style>
            <a:lnRef idx="1">
              <a:schemeClr val="accent4"/>
            </a:lnRef>
            <a:fillRef idx="2">
              <a:schemeClr val="accent4"/>
            </a:fillRef>
            <a:effectRef idx="1">
              <a:schemeClr val="accent4"/>
            </a:effectRef>
            <a:fontRef idx="minor">
              <a:schemeClr val="dk1"/>
            </a:fontRef>
          </p:style>
          <p:txBody>
            <a:bodyPr lIns="108000" tIns="72000" rIns="108000" bIns="72000" rtlCol="0" anchor="t" anchorCtr="0"/>
            <a:lstStyle/>
            <a:p>
              <a:pPr algn="ctr"/>
              <a:endParaRPr lang="zh-TW" altLang="en-US" sz="1400" dirty="0">
                <a:solidFill>
                  <a:schemeClr val="tx1"/>
                </a:solidFill>
              </a:endParaRPr>
            </a:p>
          </p:txBody>
        </p:sp>
        <p:sp>
          <p:nvSpPr>
            <p:cNvPr id="14" name="Cube 13">
              <a:extLst>
                <a:ext uri="{FF2B5EF4-FFF2-40B4-BE49-F238E27FC236}">
                  <a16:creationId xmlns:a16="http://schemas.microsoft.com/office/drawing/2014/main" id="{374AD97F-3FC6-7ECE-9A4C-1E608725B954}"/>
                </a:ext>
              </a:extLst>
            </p:cNvPr>
            <p:cNvSpPr/>
            <p:nvPr/>
          </p:nvSpPr>
          <p:spPr>
            <a:xfrm>
              <a:off x="9694600" y="2898799"/>
              <a:ext cx="1380075" cy="628176"/>
            </a:xfrm>
            <a:prstGeom prst="cube">
              <a:avLst>
                <a:gd name="adj" fmla="val 66177"/>
              </a:avLst>
            </a:prstGeom>
            <a:solidFill>
              <a:srgbClr val="EC6602">
                <a:alpha val="80000"/>
              </a:srgbClr>
            </a:solidFill>
            <a:ln>
              <a:solidFill>
                <a:srgbClr val="EC6602"/>
              </a:solidFill>
            </a:ln>
            <a:scene3d>
              <a:camera prst="orthographicFront">
                <a:rot lat="19499998" lon="0" rev="0"/>
              </a:camera>
              <a:lightRig rig="threePt" dir="t"/>
            </a:scene3d>
          </p:spPr>
          <p:style>
            <a:lnRef idx="1">
              <a:schemeClr val="accent4"/>
            </a:lnRef>
            <a:fillRef idx="2">
              <a:schemeClr val="accent4"/>
            </a:fillRef>
            <a:effectRef idx="1">
              <a:schemeClr val="accent4"/>
            </a:effectRef>
            <a:fontRef idx="minor">
              <a:schemeClr val="dk1"/>
            </a:fontRef>
          </p:style>
          <p:txBody>
            <a:bodyPr lIns="108000" tIns="72000" rIns="108000" bIns="72000" rtlCol="0" anchor="t" anchorCtr="0"/>
            <a:lstStyle/>
            <a:p>
              <a:pPr algn="ctr"/>
              <a:endParaRPr lang="zh-TW" altLang="en-US" sz="1400" dirty="0">
                <a:solidFill>
                  <a:schemeClr val="tx1"/>
                </a:solidFill>
              </a:endParaRPr>
            </a:p>
          </p:txBody>
        </p:sp>
        <p:sp>
          <p:nvSpPr>
            <p:cNvPr id="15" name="TextBox 14">
              <a:extLst>
                <a:ext uri="{FF2B5EF4-FFF2-40B4-BE49-F238E27FC236}">
                  <a16:creationId xmlns:a16="http://schemas.microsoft.com/office/drawing/2014/main" id="{FC13D874-0CDE-6E8D-50E6-01EAA7B0A535}"/>
                </a:ext>
              </a:extLst>
            </p:cNvPr>
            <p:cNvSpPr txBox="1"/>
            <p:nvPr/>
          </p:nvSpPr>
          <p:spPr>
            <a:xfrm>
              <a:off x="10014368" y="2992633"/>
              <a:ext cx="579185" cy="337382"/>
            </a:xfrm>
            <a:prstGeom prst="rect">
              <a:avLst/>
            </a:prstGeom>
            <a:noFill/>
          </p:spPr>
          <p:txBody>
            <a:bodyPr wrap="square" lIns="0" tIns="0" rIns="0" bIns="0" rtlCol="0">
              <a:spAutoFit/>
            </a:bodyPr>
            <a:lstStyle/>
            <a:p>
              <a:pPr algn="l"/>
              <a:r>
                <a:rPr lang="en-US" dirty="0"/>
                <a:t>Die2</a:t>
              </a:r>
            </a:p>
          </p:txBody>
        </p:sp>
        <p:cxnSp>
          <p:nvCxnSpPr>
            <p:cNvPr id="16" name="Straight Connector 15">
              <a:extLst>
                <a:ext uri="{FF2B5EF4-FFF2-40B4-BE49-F238E27FC236}">
                  <a16:creationId xmlns:a16="http://schemas.microsoft.com/office/drawing/2014/main" id="{ADB88CF4-D9BF-03B0-8C21-21AB1A1BB9B2}"/>
                </a:ext>
              </a:extLst>
            </p:cNvPr>
            <p:cNvCxnSpPr>
              <a:cxnSpLocks/>
            </p:cNvCxnSpPr>
            <p:nvPr/>
          </p:nvCxnSpPr>
          <p:spPr>
            <a:xfrm>
              <a:off x="9694600" y="3450775"/>
              <a:ext cx="0" cy="494990"/>
            </a:xfrm>
            <a:prstGeom prst="line">
              <a:avLst/>
            </a:prstGeom>
            <a:ln w="9525">
              <a:solidFill>
                <a:srgbClr val="FFE270"/>
              </a:solidFill>
              <a:prstDash val="dash"/>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3796459-8828-4808-7C36-05200B5C21EA}"/>
                </a:ext>
              </a:extLst>
            </p:cNvPr>
            <p:cNvCxnSpPr>
              <a:cxnSpLocks/>
            </p:cNvCxnSpPr>
            <p:nvPr/>
          </p:nvCxnSpPr>
          <p:spPr>
            <a:xfrm>
              <a:off x="10671881" y="3489879"/>
              <a:ext cx="0" cy="444157"/>
            </a:xfrm>
            <a:prstGeom prst="line">
              <a:avLst/>
            </a:prstGeom>
            <a:ln w="9525">
              <a:solidFill>
                <a:srgbClr val="FFE270"/>
              </a:solidFill>
              <a:prstDash val="dash"/>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18" name="Cube 17">
              <a:extLst>
                <a:ext uri="{FF2B5EF4-FFF2-40B4-BE49-F238E27FC236}">
                  <a16:creationId xmlns:a16="http://schemas.microsoft.com/office/drawing/2014/main" id="{2A7F0C4E-6654-82DB-7372-FB30CA7A4942}"/>
                </a:ext>
              </a:extLst>
            </p:cNvPr>
            <p:cNvSpPr/>
            <p:nvPr/>
          </p:nvSpPr>
          <p:spPr>
            <a:xfrm>
              <a:off x="9623973" y="3612859"/>
              <a:ext cx="1359976" cy="411709"/>
            </a:xfrm>
            <a:prstGeom prst="cube">
              <a:avLst>
                <a:gd name="adj" fmla="val 95482"/>
              </a:avLst>
            </a:prstGeom>
            <a:solidFill>
              <a:srgbClr val="FF9000">
                <a:alpha val="80000"/>
              </a:srgbClr>
            </a:solidFill>
            <a:ln>
              <a:solidFill>
                <a:srgbClr val="EC6602"/>
              </a:solidFill>
            </a:ln>
            <a:scene3d>
              <a:camera prst="orthographicFront">
                <a:rot lat="19536428" lon="20871127" rev="415953"/>
              </a:camera>
              <a:lightRig rig="threePt" dir="t"/>
            </a:scene3d>
          </p:spPr>
          <p:style>
            <a:lnRef idx="1">
              <a:schemeClr val="accent4"/>
            </a:lnRef>
            <a:fillRef idx="2">
              <a:schemeClr val="accent4"/>
            </a:fillRef>
            <a:effectRef idx="1">
              <a:schemeClr val="accent4"/>
            </a:effectRef>
            <a:fontRef idx="minor">
              <a:schemeClr val="dk1"/>
            </a:fontRef>
          </p:style>
          <p:txBody>
            <a:bodyPr lIns="108000" tIns="72000" rIns="108000" bIns="72000" rtlCol="0" anchor="t" anchorCtr="0"/>
            <a:lstStyle/>
            <a:p>
              <a:pPr algn="ctr"/>
              <a:endParaRPr lang="zh-TW" altLang="en-US" sz="1400" dirty="0">
                <a:solidFill>
                  <a:schemeClr val="tx1"/>
                </a:solidFill>
              </a:endParaRPr>
            </a:p>
          </p:txBody>
        </p:sp>
      </p:grpSp>
    </p:spTree>
    <p:extLst>
      <p:ext uri="{BB962C8B-B14F-4D97-AF65-F5344CB8AC3E}">
        <p14:creationId xmlns:p14="http://schemas.microsoft.com/office/powerpoint/2010/main" val="1667987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14B3B9-E397-6FEB-4F24-D6155BC6F42B}"/>
              </a:ext>
            </a:extLst>
          </p:cNvPr>
          <p:cNvSpPr>
            <a:spLocks noGrp="1"/>
          </p:cNvSpPr>
          <p:nvPr>
            <p:ph type="title"/>
          </p:nvPr>
        </p:nvSpPr>
        <p:spPr>
          <a:xfrm>
            <a:off x="411162" y="268826"/>
            <a:ext cx="9863997" cy="576000"/>
          </a:xfrm>
        </p:spPr>
        <p:txBody>
          <a:bodyPr/>
          <a:lstStyle/>
          <a:p>
            <a:r>
              <a:rPr lang="en-US" dirty="0"/>
              <a:t>Calibre </a:t>
            </a:r>
            <a:r>
              <a:rPr lang="en-US" dirty="0" err="1"/>
              <a:t>xACT</a:t>
            </a:r>
            <a:r>
              <a:rPr lang="en-US" dirty="0"/>
              <a:t> and </a:t>
            </a:r>
            <a:r>
              <a:rPr lang="en-US" dirty="0" err="1"/>
              <a:t>xACT</a:t>
            </a:r>
            <a:r>
              <a:rPr lang="en-US" dirty="0"/>
              <a:t> 3D Updates</a:t>
            </a:r>
          </a:p>
        </p:txBody>
      </p:sp>
      <p:sp>
        <p:nvSpPr>
          <p:cNvPr id="3" name="Footer Placeholder 2">
            <a:extLst>
              <a:ext uri="{FF2B5EF4-FFF2-40B4-BE49-F238E27FC236}">
                <a16:creationId xmlns:a16="http://schemas.microsoft.com/office/drawing/2014/main" id="{F8192A31-A6E8-FC69-F390-35FD03C70E29}"/>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4" name="Slide Number Placeholder 3">
            <a:extLst>
              <a:ext uri="{FF2B5EF4-FFF2-40B4-BE49-F238E27FC236}">
                <a16:creationId xmlns:a16="http://schemas.microsoft.com/office/drawing/2014/main" id="{5F326689-692F-E4A1-354E-C84CEECE3CE3}"/>
              </a:ext>
            </a:extLst>
          </p:cNvPr>
          <p:cNvSpPr>
            <a:spLocks noGrp="1"/>
          </p:cNvSpPr>
          <p:nvPr>
            <p:ph type="sldNum" sz="quarter" idx="11"/>
          </p:nvPr>
        </p:nvSpPr>
        <p:spPr/>
        <p:txBody>
          <a:bodyPr/>
          <a:lstStyle/>
          <a:p>
            <a:r>
              <a:rPr lang="en-US"/>
              <a:t>Page </a:t>
            </a:r>
            <a:fld id="{15EBE321-CBB1-4E91-BD14-37C8D44326FB}" type="slidenum">
              <a:rPr lang="en-US" smtClean="0"/>
              <a:pPr/>
              <a:t>13</a:t>
            </a:fld>
            <a:endParaRPr lang="en-US"/>
          </a:p>
        </p:txBody>
      </p:sp>
      <p:sp>
        <p:nvSpPr>
          <p:cNvPr id="7" name="Content Placeholder 6">
            <a:extLst>
              <a:ext uri="{FF2B5EF4-FFF2-40B4-BE49-F238E27FC236}">
                <a16:creationId xmlns:a16="http://schemas.microsoft.com/office/drawing/2014/main" id="{FB9B4328-A9DE-3E2A-742C-DDF25D1BB522}"/>
              </a:ext>
            </a:extLst>
          </p:cNvPr>
          <p:cNvSpPr>
            <a:spLocks noGrp="1"/>
          </p:cNvSpPr>
          <p:nvPr>
            <p:ph idx="4294967295"/>
          </p:nvPr>
        </p:nvSpPr>
        <p:spPr>
          <a:xfrm>
            <a:off x="407987" y="1136756"/>
            <a:ext cx="11376025" cy="4752975"/>
          </a:xfrm>
        </p:spPr>
        <p:txBody>
          <a:bodyPr/>
          <a:lstStyle/>
          <a:p>
            <a:r>
              <a:rPr lang="en-US" dirty="0"/>
              <a:t>Completed TSMC 2nm Calibre </a:t>
            </a:r>
            <a:r>
              <a:rPr lang="en-US" dirty="0" err="1"/>
              <a:t>xACT</a:t>
            </a:r>
            <a:r>
              <a:rPr lang="en-US" dirty="0"/>
              <a:t> 3D qualification</a:t>
            </a:r>
          </a:p>
          <a:p>
            <a:pPr marL="342900" indent="-342900">
              <a:buFont typeface="Arial" panose="020B0604020202020204" pitchFamily="34" charset="0"/>
              <a:buChar char="•"/>
            </a:pPr>
            <a:r>
              <a:rPr lang="en-US" b="0" dirty="0"/>
              <a:t>Calibre </a:t>
            </a:r>
            <a:r>
              <a:rPr lang="en-US" b="0" dirty="0" err="1"/>
              <a:t>xACT</a:t>
            </a:r>
            <a:r>
              <a:rPr lang="en-US" b="0" dirty="0"/>
              <a:t> 3D meets stringent accuracy requirements</a:t>
            </a:r>
          </a:p>
          <a:p>
            <a:pPr marL="342900" indent="-342900">
              <a:buFont typeface="Arial" panose="020B0604020202020204" pitchFamily="34" charset="0"/>
              <a:buChar char="•"/>
            </a:pPr>
            <a:r>
              <a:rPr lang="en-US" b="0" dirty="0"/>
              <a:t>Improved width calculations by removing wire slivers</a:t>
            </a:r>
          </a:p>
          <a:p>
            <a:pPr marL="342900" indent="-342900">
              <a:buFont typeface="Arial" panose="020B0604020202020204" pitchFamily="34" charset="0"/>
              <a:buChar char="•"/>
            </a:pPr>
            <a:r>
              <a:rPr lang="en-US" b="0" dirty="0"/>
              <a:t>Improved performance for SRAM designs</a:t>
            </a:r>
          </a:p>
          <a:p>
            <a:endParaRPr lang="en-US" b="0" dirty="0"/>
          </a:p>
          <a:p>
            <a:pPr marL="0" marR="0" lvl="1" indent="0" algn="l" defTabSz="914400" rtl="0" eaLnBrk="1" fontAlgn="auto" latinLnBrk="0" hangingPunct="1">
              <a:lnSpc>
                <a:spcPct val="110000"/>
              </a:lnSpc>
              <a:spcBef>
                <a:spcPts val="300"/>
              </a:spcBef>
              <a:spcAft>
                <a:spcPts val="300"/>
              </a:spcAft>
              <a:buClr>
                <a:prstClr val="white"/>
              </a:buClr>
              <a:buSzTx/>
              <a:buFont typeface="Wingdings" panose="05000000000000000000" pitchFamily="2" charset="2"/>
              <a:buNone/>
              <a:tabLst/>
              <a:defRPr/>
            </a:pPr>
            <a:r>
              <a:rPr kumimoji="0" lang="en-US" sz="2000" b="1" i="0" u="none" strike="noStrike" kern="1200" cap="none" spc="0" normalizeH="0" baseline="0" noProof="0" dirty="0">
                <a:ln>
                  <a:noFill/>
                </a:ln>
                <a:solidFill>
                  <a:srgbClr val="00D7A0">
                    <a:lumMod val="40000"/>
                    <a:lumOff val="60000"/>
                  </a:srgbClr>
                </a:solidFill>
                <a:effectLst/>
                <a:uLnTx/>
                <a:uFillTx/>
                <a:latin typeface="Arial"/>
                <a:ea typeface="+mn-ea"/>
                <a:cs typeface="+mn-cs"/>
              </a:rPr>
              <a:t>SVRF Commands</a:t>
            </a: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a:p>
            <a:pPr marL="342900" indent="-342900">
              <a:buFont typeface="Arial" panose="020B0604020202020204" pitchFamily="34" charset="0"/>
              <a:buChar char="•"/>
            </a:pPr>
            <a:r>
              <a:rPr lang="en-US" b="0" dirty="0"/>
              <a:t>PEX Netlist </a:t>
            </a:r>
            <a:r>
              <a:rPr lang="en-US" b="0" dirty="0" err="1"/>
              <a:t>Unshort</a:t>
            </a:r>
            <a:r>
              <a:rPr lang="en-US" b="0" dirty="0"/>
              <a:t> Device Pins — This release adds a default value for LEF/DEF of 0.0001 ohms.</a:t>
            </a:r>
          </a:p>
          <a:p>
            <a:pPr marL="342900" indent="-342900">
              <a:buFont typeface="Arial" panose="020B0604020202020204" pitchFamily="34" charset="0"/>
              <a:buChar char="•"/>
            </a:pPr>
            <a:r>
              <a:rPr lang="en-US" b="0" dirty="0"/>
              <a:t>PEX Resistance Parameters — This release adds the keyword SLOTTED. </a:t>
            </a:r>
            <a:br>
              <a:rPr lang="en-US" b="0" dirty="0"/>
            </a:br>
            <a:r>
              <a:rPr lang="en-US" b="0" dirty="0"/>
              <a:t>Use this new keyword to apply special fracturing and extraction settings to layers to improve resistance accuracy on slotted metal layers.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314294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13C3CFC-9697-4716-A651-26E69FE6AB0F}"/>
              </a:ext>
            </a:extLst>
          </p:cNvPr>
          <p:cNvSpPr>
            <a:spLocks noGrp="1"/>
          </p:cNvSpPr>
          <p:nvPr>
            <p:ph type="title"/>
          </p:nvPr>
        </p:nvSpPr>
        <p:spPr/>
        <p:txBody>
          <a:bodyPr/>
          <a:lstStyle/>
          <a:p>
            <a:r>
              <a:rPr lang="en-US" dirty="0"/>
              <a:t>For More Information</a:t>
            </a:r>
            <a:endParaRPr lang="en-US" b="0" dirty="0"/>
          </a:p>
        </p:txBody>
      </p:sp>
      <p:sp>
        <p:nvSpPr>
          <p:cNvPr id="7" name="Copy" hidden="1">
            <a:extLst>
              <a:ext uri="{FF2B5EF4-FFF2-40B4-BE49-F238E27FC236}">
                <a16:creationId xmlns:a16="http://schemas.microsoft.com/office/drawing/2014/main" id="{3B3BFB62-21DD-8148-BA0E-DE6E427DA841}"/>
              </a:ext>
            </a:extLst>
          </p:cNvPr>
          <p:cNvSpPr txBox="1">
            <a:spLocks/>
          </p:cNvSpPr>
          <p:nvPr/>
        </p:nvSpPr>
        <p:spPr>
          <a:xfrm>
            <a:off x="411162" y="1414800"/>
            <a:ext cx="11376026" cy="4752000"/>
          </a:xfrm>
          <a:prstGeom prst="rect">
            <a:avLst/>
          </a:prstGeom>
          <a:ln>
            <a:solidFill>
              <a:srgbClr val="EF0137"/>
            </a:solidFill>
          </a:ln>
        </p:spPr>
        <p:txBody>
          <a:bodyPr vert="horz" lIns="0" tIns="0" rIns="0" bIns="0" rtlCol="0">
            <a:no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py">
            <a:extLst>
              <a:ext uri="{FF2B5EF4-FFF2-40B4-BE49-F238E27FC236}">
                <a16:creationId xmlns:a16="http://schemas.microsoft.com/office/drawing/2014/main" id="{00CF192C-898E-4B04-AEC9-729266D7C938}"/>
              </a:ext>
            </a:extLst>
          </p:cNvPr>
          <p:cNvSpPr txBox="1">
            <a:spLocks/>
          </p:cNvSpPr>
          <p:nvPr/>
        </p:nvSpPr>
        <p:spPr>
          <a:xfrm>
            <a:off x="411163" y="1414799"/>
            <a:ext cx="9284380" cy="4753771"/>
          </a:xfrm>
          <a:prstGeom prst="rect">
            <a:avLst/>
          </a:prstGeom>
        </p:spPr>
        <p:txBody>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lvl="1"/>
            <a:r>
              <a:rPr lang="en-US" dirty="0"/>
              <a:t>Additional information for these and other Calibre changes can be found in...</a:t>
            </a:r>
            <a:endParaRPr lang="en-US" sz="2000" dirty="0">
              <a:latin typeface="Courier New" panose="02070309020205020404" pitchFamily="49" charset="0"/>
              <a:cs typeface="Courier New" panose="02070309020205020404" pitchFamily="49" charset="0"/>
            </a:endParaRPr>
          </a:p>
          <a:p>
            <a:pPr lvl="1"/>
            <a:r>
              <a:rPr lang="en-US" dirty="0"/>
              <a:t>Calibre</a:t>
            </a:r>
            <a:r>
              <a:rPr lang="en-US" baseline="30000" dirty="0"/>
              <a:t>®</a:t>
            </a:r>
            <a:r>
              <a:rPr lang="en-US" dirty="0"/>
              <a:t> Release Notes, v2024.4</a:t>
            </a:r>
          </a:p>
          <a:p>
            <a:pPr lvl="1"/>
            <a:r>
              <a:rPr lang="en-US" dirty="0"/>
              <a:t>Standard Verification Rule Format (SVRF) Manual, Calibre</a:t>
            </a:r>
            <a:r>
              <a:rPr lang="en-US" baseline="30000" dirty="0"/>
              <a:t>®</a:t>
            </a:r>
            <a:r>
              <a:rPr lang="en-US" dirty="0"/>
              <a:t> v2024.4</a:t>
            </a:r>
          </a:p>
          <a:p>
            <a:pPr lvl="1"/>
            <a:r>
              <a:rPr lang="en-US" dirty="0"/>
              <a:t>Calibre</a:t>
            </a:r>
            <a:r>
              <a:rPr lang="en-US" baseline="30000" dirty="0"/>
              <a:t>®</a:t>
            </a:r>
            <a:r>
              <a:rPr lang="en-US" dirty="0"/>
              <a:t> 3DSTACK User’s Manual, v2024.4</a:t>
            </a:r>
          </a:p>
        </p:txBody>
      </p:sp>
      <p:sp>
        <p:nvSpPr>
          <p:cNvPr id="3" name="Footer Placeholder 2">
            <a:extLst>
              <a:ext uri="{FF2B5EF4-FFF2-40B4-BE49-F238E27FC236}">
                <a16:creationId xmlns:a16="http://schemas.microsoft.com/office/drawing/2014/main" id="{521F902D-3508-F066-F6E4-E9AC88F7D05F}"/>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4" name="Slide Number Placeholder 3">
            <a:extLst>
              <a:ext uri="{FF2B5EF4-FFF2-40B4-BE49-F238E27FC236}">
                <a16:creationId xmlns:a16="http://schemas.microsoft.com/office/drawing/2014/main" id="{549C45E7-A4F9-25F7-BDA5-0444DD8E2C03}"/>
              </a:ext>
            </a:extLst>
          </p:cNvPr>
          <p:cNvSpPr>
            <a:spLocks noGrp="1"/>
          </p:cNvSpPr>
          <p:nvPr>
            <p:ph type="sldNum" sz="quarter" idx="11"/>
          </p:nvPr>
        </p:nvSpPr>
        <p:spPr/>
        <p:txBody>
          <a:bodyPr/>
          <a:lstStyle/>
          <a:p>
            <a:r>
              <a:rPr lang="en-US"/>
              <a:t>Page </a:t>
            </a:r>
            <a:fld id="{15EBE321-CBB1-4E91-BD14-37C8D44326FB}" type="slidenum">
              <a:rPr lang="en-US" smtClean="0"/>
              <a:pPr/>
              <a:t>14</a:t>
            </a:fld>
            <a:endParaRPr lang="en-US" dirty="0"/>
          </a:p>
        </p:txBody>
      </p:sp>
    </p:spTree>
    <p:extLst>
      <p:ext uri="{BB962C8B-B14F-4D97-AF65-F5344CB8AC3E}">
        <p14:creationId xmlns:p14="http://schemas.microsoft.com/office/powerpoint/2010/main" val="1822257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A865AB3-8AE0-4AB0-94C2-2E517EC147DE}"/>
              </a:ext>
            </a:extLst>
          </p:cNvPr>
          <p:cNvSpPr>
            <a:spLocks noGrp="1"/>
          </p:cNvSpPr>
          <p:nvPr>
            <p:ph type="title"/>
          </p:nvPr>
        </p:nvSpPr>
        <p:spPr>
          <a:xfrm>
            <a:off x="410400" y="1414463"/>
            <a:ext cx="11376788" cy="2154436"/>
          </a:xfrm>
        </p:spPr>
        <p:txBody>
          <a:bodyPr/>
          <a:lstStyle/>
          <a:p>
            <a:r>
              <a:rPr lang="en-US" dirty="0"/>
              <a:t>Calibre</a:t>
            </a:r>
            <a:r>
              <a:rPr lang="en-US" baseline="40000" dirty="0">
                <a:solidFill>
                  <a:srgbClr val="FFFFFF"/>
                </a:solidFill>
              </a:rPr>
              <a:t>®</a:t>
            </a:r>
            <a:r>
              <a:rPr lang="en-US" dirty="0"/>
              <a:t> </a:t>
            </a:r>
            <a:r>
              <a:rPr lang="en-US" dirty="0" err="1"/>
              <a:t>nmLVS</a:t>
            </a:r>
            <a:br>
              <a:rPr lang="en-US" dirty="0"/>
            </a:br>
            <a:r>
              <a:rPr lang="en-US" sz="4000" dirty="0"/>
              <a:t>Release Highlights</a:t>
            </a:r>
            <a:br>
              <a:rPr lang="en-US" sz="4000" dirty="0"/>
            </a:br>
            <a:r>
              <a:rPr lang="en-US" sz="4000" dirty="0"/>
              <a:t>v2024.4</a:t>
            </a:r>
            <a:endParaRPr lang="en-US" sz="4000" b="0" dirty="0"/>
          </a:p>
        </p:txBody>
      </p:sp>
      <p:sp>
        <p:nvSpPr>
          <p:cNvPr id="2" name="Footer Placeholder 1">
            <a:extLst>
              <a:ext uri="{FF2B5EF4-FFF2-40B4-BE49-F238E27FC236}">
                <a16:creationId xmlns:a16="http://schemas.microsoft.com/office/drawing/2014/main" id="{FD70C7CB-52D5-E0BC-3A60-106FA024916E}"/>
              </a:ext>
            </a:extLst>
          </p:cNvPr>
          <p:cNvSpPr>
            <a:spLocks noGrp="1"/>
          </p:cNvSpPr>
          <p:nvPr>
            <p:ph type="ftr" sz="quarter" idx="12"/>
          </p:nvPr>
        </p:nvSpPr>
        <p:spPr/>
        <p:txBody>
          <a:bodyPr/>
          <a:lstStyle/>
          <a:p>
            <a:r>
              <a:rPr lang="en-US"/>
              <a:t>Restricted | © Siemens 2024-10-28 | Siemens Digital Industries Software | Where today meets tomorrow.</a:t>
            </a:r>
            <a:endParaRPr lang="en-US" dirty="0"/>
          </a:p>
        </p:txBody>
      </p:sp>
    </p:spTree>
    <p:extLst>
      <p:ext uri="{BB962C8B-B14F-4D97-AF65-F5344CB8AC3E}">
        <p14:creationId xmlns:p14="http://schemas.microsoft.com/office/powerpoint/2010/main" val="4144289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0558-C657-B14C-B7BF-603A270FFC53}"/>
              </a:ext>
            </a:extLst>
          </p:cNvPr>
          <p:cNvSpPr>
            <a:spLocks noGrp="1"/>
          </p:cNvSpPr>
          <p:nvPr>
            <p:ph type="title"/>
          </p:nvPr>
        </p:nvSpPr>
        <p:spPr>
          <a:xfrm>
            <a:off x="402487" y="113201"/>
            <a:ext cx="11387025" cy="1162523"/>
          </a:xfrm>
        </p:spPr>
        <p:txBody>
          <a:bodyPr/>
          <a:lstStyle/>
          <a:p>
            <a:r>
              <a:rPr lang="en-US" dirty="0"/>
              <a:t>Calibre LVS Updates</a:t>
            </a:r>
          </a:p>
        </p:txBody>
      </p:sp>
      <p:sp>
        <p:nvSpPr>
          <p:cNvPr id="3" name="Subtitle 2">
            <a:extLst>
              <a:ext uri="{FF2B5EF4-FFF2-40B4-BE49-F238E27FC236}">
                <a16:creationId xmlns:a16="http://schemas.microsoft.com/office/drawing/2014/main" id="{107C6381-C9DA-5F42-B78E-FC8E59563DF3}"/>
              </a:ext>
            </a:extLst>
          </p:cNvPr>
          <p:cNvSpPr>
            <a:spLocks noGrp="1"/>
          </p:cNvSpPr>
          <p:nvPr>
            <p:ph type="subTitle" idx="1"/>
          </p:nvPr>
        </p:nvSpPr>
        <p:spPr>
          <a:xfrm>
            <a:off x="287760" y="1454924"/>
            <a:ext cx="11616477" cy="4676676"/>
          </a:xfrm>
        </p:spPr>
        <p:txBody>
          <a:bodyPr/>
          <a:lstStyle/>
          <a:p>
            <a:pPr marL="285750" indent="-285750">
              <a:buFont typeface="Arial" panose="020B0604020202020204" pitchFamily="34" charset="0"/>
              <a:buChar char="•"/>
            </a:pPr>
            <a:r>
              <a:rPr lang="en-US" sz="1600" dirty="0">
                <a:hlinkClick r:id="rId2" action="ppaction://hlinksldjump"/>
              </a:rPr>
              <a:t>LVS Spice Ignore Parameter Reports Specified Parameters That Are Actually Used</a:t>
            </a:r>
          </a:p>
          <a:p>
            <a:pPr marL="285750" indent="-285750">
              <a:buFont typeface="Arial" panose="020B0604020202020204" pitchFamily="34" charset="0"/>
              <a:buChar char="•"/>
            </a:pPr>
            <a:r>
              <a:rPr lang="en-US" sz="1600" dirty="0">
                <a:hlinkClick r:id="rId3" action="ppaction://hlinksldjump"/>
              </a:rPr>
              <a:t>New LVS Report Option Y</a:t>
            </a:r>
          </a:p>
          <a:p>
            <a:pPr marL="285750" indent="-285750">
              <a:buFont typeface="Arial" panose="020B0604020202020204" pitchFamily="34" charset="0"/>
              <a:buChar char="•"/>
            </a:pPr>
            <a:r>
              <a:rPr lang="en-US" sz="1600" dirty="0">
                <a:hlinkClick r:id="rId4" action="ppaction://hlinksldjump"/>
              </a:rPr>
              <a:t>Enhanced Floating and Unmatched Pins Reporting</a:t>
            </a:r>
          </a:p>
          <a:p>
            <a:pPr marL="285750" indent="-285750">
              <a:buFont typeface="Arial" panose="020B0604020202020204" pitchFamily="34" charset="0"/>
              <a:buChar char="•"/>
            </a:pPr>
            <a:r>
              <a:rPr lang="en-US" sz="1600" dirty="0">
                <a:hlinkClick r:id="rId5" action="ppaction://hlinksldjump"/>
              </a:rPr>
              <a:t>License Acquisition Statistics Reported</a:t>
            </a:r>
          </a:p>
          <a:p>
            <a:pPr marL="285750" indent="-285750">
              <a:buFont typeface="Arial" panose="020B0604020202020204" pitchFamily="34" charset="0"/>
              <a:buChar char="•"/>
            </a:pPr>
            <a:endParaRPr lang="en-US" sz="1600" dirty="0">
              <a:hlinkClick r:id="rId6" action="ppaction://hlinksldjump"/>
            </a:endParaRPr>
          </a:p>
          <a:p>
            <a:pPr marL="285750" indent="-285750">
              <a:buFont typeface="Arial" panose="020B0604020202020204" pitchFamily="34" charset="0"/>
              <a:buChar char="•"/>
            </a:pPr>
            <a:endParaRPr lang="en-US" sz="1600" dirty="0">
              <a:hlinkClick r:id="rId6" action="ppaction://hlinksldjump"/>
            </a:endParaRPr>
          </a:p>
          <a:p>
            <a:pPr marL="285750" indent="-285750">
              <a:buFont typeface="Arial" panose="020B0604020202020204" pitchFamily="34" charset="0"/>
              <a:buChar char="•"/>
            </a:pPr>
            <a:r>
              <a:rPr lang="fr-FR" sz="1600" dirty="0">
                <a:hlinkClick r:id="rId7" action="ppaction://hlinksldjump"/>
              </a:rPr>
              <a:t>LVS Report Option FX </a:t>
            </a:r>
            <a:r>
              <a:rPr lang="fr-FR" sz="1600" dirty="0" err="1">
                <a:hlinkClick r:id="rId7" action="ppaction://hlinksldjump"/>
              </a:rPr>
              <a:t>Enhancement</a:t>
            </a:r>
            <a:endParaRPr lang="fr-FR" sz="1600" dirty="0">
              <a:hlinkClick r:id="rId6" action="ppaction://hlinksldjump"/>
            </a:endParaRPr>
          </a:p>
          <a:p>
            <a:pPr marL="285750" indent="-285750">
              <a:buFont typeface="Arial" panose="020B0604020202020204" pitchFamily="34" charset="0"/>
              <a:buChar char="•"/>
            </a:pPr>
            <a:r>
              <a:rPr lang="en-US" sz="1600" dirty="0">
                <a:hlinkClick r:id="rId6" action="ppaction://hlinksldjump"/>
              </a:rPr>
              <a:t>Compressed Netlists Now Written Faster</a:t>
            </a:r>
          </a:p>
          <a:p>
            <a:pPr marL="285750" indent="-285750">
              <a:buFont typeface="Arial" panose="020B0604020202020204" pitchFamily="34" charset="0"/>
              <a:buChar char="•"/>
            </a:pPr>
            <a:r>
              <a:rPr lang="fr-FR" sz="1600" dirty="0" err="1">
                <a:hlinkClick r:id="rId8" action="ppaction://hlinksldjump"/>
              </a:rPr>
              <a:t>Layout</a:t>
            </a:r>
            <a:r>
              <a:rPr lang="fr-FR" sz="1600" dirty="0">
                <a:hlinkClick r:id="rId8" action="ppaction://hlinksldjump"/>
              </a:rPr>
              <a:t> Rename </a:t>
            </a:r>
            <a:r>
              <a:rPr lang="fr-FR" sz="1600" dirty="0" err="1">
                <a:hlinkClick r:id="rId8" action="ppaction://hlinksldjump"/>
              </a:rPr>
              <a:t>Text</a:t>
            </a:r>
            <a:r>
              <a:rPr lang="fr-FR" sz="1600" dirty="0">
                <a:hlinkClick r:id="rId8" action="ppaction://hlinksldjump"/>
              </a:rPr>
              <a:t> Performance </a:t>
            </a:r>
            <a:r>
              <a:rPr lang="fr-FR" sz="1600" dirty="0" err="1">
                <a:hlinkClick r:id="rId8" action="ppaction://hlinksldjump"/>
              </a:rPr>
              <a:t>Improvement</a:t>
            </a:r>
            <a:endParaRPr lang="fr-FR" sz="1600" dirty="0">
              <a:hlinkClick r:id="rId6" action="ppaction://hlinksldjump"/>
            </a:endParaRPr>
          </a:p>
          <a:p>
            <a:pPr marL="285750" indent="-285750">
              <a:buFont typeface="Arial" panose="020B0604020202020204" pitchFamily="34" charset="0"/>
              <a:buChar char="•"/>
            </a:pPr>
            <a:r>
              <a:rPr lang="en-US" sz="1600" dirty="0">
                <a:hlinkClick r:id="rId9" action="ppaction://hlinksldjump"/>
              </a:rPr>
              <a:t>Connect Performance Improvement in Short Isolation</a:t>
            </a:r>
            <a:endParaRPr lang="en-US" sz="1600" dirty="0">
              <a:hlinkClick r:id="rId7" action="ppaction://hlinksldjump"/>
            </a:endParaRPr>
          </a:p>
          <a:p>
            <a:pPr marL="285750" indent="-285750">
              <a:buFont typeface="Arial" panose="020B0604020202020204" pitchFamily="34" charset="0"/>
              <a:buChar char="•"/>
            </a:pPr>
            <a:endParaRPr lang="fr-FR" sz="1600" dirty="0">
              <a:hlinkClick r:id="rId7" action="ppaction://hlinksldjump"/>
            </a:endParaRPr>
          </a:p>
          <a:p>
            <a:pPr marL="285750" indent="-285750">
              <a:buFont typeface="Arial" panose="020B0604020202020204" pitchFamily="34" charset="0"/>
              <a:buChar char="•"/>
            </a:pPr>
            <a:r>
              <a:rPr lang="en-US" sz="1600" dirty="0">
                <a:hlinkClick r:id="rId10" action="ppaction://hlinksldjump"/>
              </a:rPr>
              <a:t>General Hcell Pin </a:t>
            </a:r>
            <a:r>
              <a:rPr lang="en-US" sz="1600" dirty="0" err="1">
                <a:hlinkClick r:id="rId10" action="ppaction://hlinksldjump"/>
              </a:rPr>
              <a:t>Swappability</a:t>
            </a:r>
            <a:r>
              <a:rPr lang="en-US" sz="1600" dirty="0">
                <a:hlinkClick r:id="rId10" action="ppaction://hlinksldjump"/>
              </a:rPr>
              <a:t> Enhanced to Include Common Devices</a:t>
            </a:r>
          </a:p>
          <a:p>
            <a:pPr marL="285750" indent="-285750">
              <a:buFont typeface="Arial" panose="020B0604020202020204" pitchFamily="34" charset="0"/>
              <a:buChar char="•"/>
            </a:pPr>
            <a:endParaRPr lang="en-US" sz="1600" dirty="0">
              <a:hlinkClick r:id="rId10" action="ppaction://hlinksldjump"/>
            </a:endParaRPr>
          </a:p>
          <a:p>
            <a:pPr marL="285750" indent="-285750">
              <a:buFont typeface="Arial" panose="020B0604020202020204" pitchFamily="34" charset="0"/>
              <a:buChar char="•"/>
            </a:pPr>
            <a:r>
              <a:rPr lang="en-US" sz="1600" dirty="0">
                <a:hlinkClick r:id="rId11" action="ppaction://hlinksldjump"/>
              </a:rPr>
              <a:t>Removal of LVS Box GRAY Keyword</a:t>
            </a:r>
            <a:endParaRPr lang="en-US" sz="1600" dirty="0"/>
          </a:p>
          <a:p>
            <a:pPr marL="285750" indent="-285750">
              <a:buFont typeface="Arial" panose="020B0604020202020204" pitchFamily="34" charset="0"/>
              <a:buChar char="•"/>
            </a:pPr>
            <a:endParaRPr lang="en-US" sz="1600" dirty="0">
              <a:hlinkClick r:id="rId12" action="ppaction://hlinksldjump"/>
            </a:endParaRPr>
          </a:p>
          <a:p>
            <a:pPr marL="285750" indent="-285750">
              <a:buFont typeface="Arial" panose="020B0604020202020204" pitchFamily="34" charset="0"/>
              <a:buChar char="•"/>
            </a:pPr>
            <a:r>
              <a:rPr lang="en-US" sz="1600" dirty="0">
                <a:hlinkClick r:id="rId12" action="ppaction://hlinksldjump"/>
              </a:rPr>
              <a:t>Command Line Option Errors Now Included in Usage Output</a:t>
            </a:r>
          </a:p>
          <a:p>
            <a:endParaRPr lang="en-US" sz="1600" dirty="0">
              <a:hlinkClick r:id="" action="ppaction://noaction"/>
            </a:endParaRPr>
          </a:p>
          <a:p>
            <a:endParaRPr lang="en-US" sz="1600" dirty="0">
              <a:hlinkClick r:id="" action="ppaction://noaction"/>
            </a:endParaRPr>
          </a:p>
        </p:txBody>
      </p:sp>
      <p:sp>
        <p:nvSpPr>
          <p:cNvPr id="4" name="Footer Placeholder 3">
            <a:extLst>
              <a:ext uri="{FF2B5EF4-FFF2-40B4-BE49-F238E27FC236}">
                <a16:creationId xmlns:a16="http://schemas.microsoft.com/office/drawing/2014/main" id="{D48F695F-B90C-0141-9631-57039AC5CBCF}"/>
              </a:ext>
            </a:extLst>
          </p:cNvPr>
          <p:cNvSpPr>
            <a:spLocks noGrp="1"/>
          </p:cNvSpPr>
          <p:nvPr>
            <p:ph type="ftr" sz="quarter" idx="10"/>
          </p:nvPr>
        </p:nvSpPr>
        <p:spPr/>
        <p:txBody>
          <a:bodyPr/>
          <a:lstStyle/>
          <a:p>
            <a:r>
              <a:rPr lang="en-US"/>
              <a:t>Restricted | © Siemens 2024-10-28 | Siemens Digital Industries Software | Where today meets tomorrow.</a:t>
            </a:r>
            <a:endParaRPr lang="en-US" dirty="0">
              <a:solidFill>
                <a:schemeClr val="bg1"/>
              </a:solidFill>
            </a:endParaRPr>
          </a:p>
        </p:txBody>
      </p:sp>
      <p:sp>
        <p:nvSpPr>
          <p:cNvPr id="8" name="Speech Bubble: Rectangle with Corners Rounded 7">
            <a:extLst>
              <a:ext uri="{FF2B5EF4-FFF2-40B4-BE49-F238E27FC236}">
                <a16:creationId xmlns:a16="http://schemas.microsoft.com/office/drawing/2014/main" id="{6BB53D45-884A-475A-B91F-F183FB7B7401}"/>
              </a:ext>
            </a:extLst>
          </p:cNvPr>
          <p:cNvSpPr/>
          <p:nvPr/>
        </p:nvSpPr>
        <p:spPr>
          <a:xfrm>
            <a:off x="511729" y="3185360"/>
            <a:ext cx="5394122" cy="1131940"/>
          </a:xfrm>
          <a:prstGeom prst="wedgeRoundRectCallout">
            <a:avLst>
              <a:gd name="adj1" fmla="val 59050"/>
              <a:gd name="adj2" fmla="val 1092"/>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9" name="TextBox 8">
            <a:extLst>
              <a:ext uri="{FF2B5EF4-FFF2-40B4-BE49-F238E27FC236}">
                <a16:creationId xmlns:a16="http://schemas.microsoft.com/office/drawing/2014/main" id="{09928FB9-2817-4DDE-A3B9-0D294B4217E1}"/>
              </a:ext>
            </a:extLst>
          </p:cNvPr>
          <p:cNvSpPr txBox="1"/>
          <p:nvPr/>
        </p:nvSpPr>
        <p:spPr>
          <a:xfrm>
            <a:off x="6193722" y="3416232"/>
            <a:ext cx="4808363" cy="276999"/>
          </a:xfrm>
          <a:prstGeom prst="rect">
            <a:avLst/>
          </a:prstGeom>
          <a:noFill/>
        </p:spPr>
        <p:txBody>
          <a:bodyPr wrap="square" lIns="0" tIns="0" rIns="0" bIns="0" rtlCol="0">
            <a:spAutoFit/>
          </a:bodyPr>
          <a:lstStyle/>
          <a:p>
            <a:r>
              <a:rPr lang="en-US" dirty="0">
                <a:solidFill>
                  <a:schemeClr val="accent2"/>
                </a:solidFill>
              </a:rPr>
              <a:t>Updates related to Performance Optimization</a:t>
            </a:r>
          </a:p>
        </p:txBody>
      </p:sp>
      <p:sp>
        <p:nvSpPr>
          <p:cNvPr id="10" name="Speech Bubble: Rectangle with Corners Rounded 9">
            <a:extLst>
              <a:ext uri="{FF2B5EF4-FFF2-40B4-BE49-F238E27FC236}">
                <a16:creationId xmlns:a16="http://schemas.microsoft.com/office/drawing/2014/main" id="{72843277-EE64-41FB-9EBE-087A73349FB2}"/>
              </a:ext>
            </a:extLst>
          </p:cNvPr>
          <p:cNvSpPr/>
          <p:nvPr/>
        </p:nvSpPr>
        <p:spPr>
          <a:xfrm>
            <a:off x="511729" y="1560925"/>
            <a:ext cx="8070210" cy="1131941"/>
          </a:xfrm>
          <a:prstGeom prst="wedgeRoundRectCallout">
            <a:avLst>
              <a:gd name="adj1" fmla="val 59050"/>
              <a:gd name="adj2" fmla="val 1092"/>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11" name="TextBox 10">
            <a:extLst>
              <a:ext uri="{FF2B5EF4-FFF2-40B4-BE49-F238E27FC236}">
                <a16:creationId xmlns:a16="http://schemas.microsoft.com/office/drawing/2014/main" id="{C5E25710-ADF7-4FE4-97E3-6003BC092273}"/>
              </a:ext>
            </a:extLst>
          </p:cNvPr>
          <p:cNvSpPr txBox="1"/>
          <p:nvPr/>
        </p:nvSpPr>
        <p:spPr>
          <a:xfrm>
            <a:off x="8659871" y="1594568"/>
            <a:ext cx="3540236" cy="830997"/>
          </a:xfrm>
          <a:prstGeom prst="rect">
            <a:avLst/>
          </a:prstGeom>
          <a:noFill/>
        </p:spPr>
        <p:txBody>
          <a:bodyPr wrap="square" lIns="0" tIns="0" rIns="0" bIns="0" rtlCol="0">
            <a:spAutoFit/>
          </a:bodyPr>
          <a:lstStyle/>
          <a:p>
            <a:r>
              <a:rPr lang="en-US" dirty="0">
                <a:solidFill>
                  <a:schemeClr val="accent2"/>
                </a:solidFill>
              </a:rPr>
              <a:t>Updates related to LVS Debugging &amp; Reporting</a:t>
            </a:r>
          </a:p>
          <a:p>
            <a:pPr algn="l"/>
            <a:endParaRPr lang="en-US" dirty="0">
              <a:solidFill>
                <a:schemeClr val="accent2"/>
              </a:solidFill>
            </a:endParaRPr>
          </a:p>
        </p:txBody>
      </p:sp>
      <p:sp>
        <p:nvSpPr>
          <p:cNvPr id="14" name="Speech Bubble: Rectangle with Corners Rounded 13">
            <a:extLst>
              <a:ext uri="{FF2B5EF4-FFF2-40B4-BE49-F238E27FC236}">
                <a16:creationId xmlns:a16="http://schemas.microsoft.com/office/drawing/2014/main" id="{AE52B0B9-8FEC-0E61-FF74-E9FC3877F99C}"/>
              </a:ext>
            </a:extLst>
          </p:cNvPr>
          <p:cNvSpPr/>
          <p:nvPr/>
        </p:nvSpPr>
        <p:spPr>
          <a:xfrm>
            <a:off x="511728" y="4496500"/>
            <a:ext cx="6971251" cy="351362"/>
          </a:xfrm>
          <a:prstGeom prst="wedgeRoundRectCallout">
            <a:avLst>
              <a:gd name="adj1" fmla="val 59050"/>
              <a:gd name="adj2" fmla="val 1092"/>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15" name="TextBox 14">
            <a:extLst>
              <a:ext uri="{FF2B5EF4-FFF2-40B4-BE49-F238E27FC236}">
                <a16:creationId xmlns:a16="http://schemas.microsoft.com/office/drawing/2014/main" id="{3F4EA6D6-6DB2-857D-4F31-B9148FACD093}"/>
              </a:ext>
            </a:extLst>
          </p:cNvPr>
          <p:cNvSpPr txBox="1"/>
          <p:nvPr/>
        </p:nvSpPr>
        <p:spPr>
          <a:xfrm>
            <a:off x="8075665" y="4345259"/>
            <a:ext cx="3235886" cy="276999"/>
          </a:xfrm>
          <a:prstGeom prst="rect">
            <a:avLst/>
          </a:prstGeom>
          <a:noFill/>
        </p:spPr>
        <p:txBody>
          <a:bodyPr wrap="none" lIns="0" tIns="0" rIns="0" bIns="0" rtlCol="0">
            <a:spAutoFit/>
          </a:bodyPr>
          <a:lstStyle/>
          <a:p>
            <a:r>
              <a:rPr lang="en-US" dirty="0">
                <a:solidFill>
                  <a:schemeClr val="accent2"/>
                </a:solidFill>
              </a:rPr>
              <a:t>Updates related to HCELL Flow</a:t>
            </a:r>
          </a:p>
        </p:txBody>
      </p:sp>
      <p:sp>
        <p:nvSpPr>
          <p:cNvPr id="5" name="Slide Number Placeholder 4">
            <a:extLst>
              <a:ext uri="{FF2B5EF4-FFF2-40B4-BE49-F238E27FC236}">
                <a16:creationId xmlns:a16="http://schemas.microsoft.com/office/drawing/2014/main" id="{19A2070A-5926-76A6-AA8C-CC356BC3331B}"/>
              </a:ext>
            </a:extLst>
          </p:cNvPr>
          <p:cNvSpPr>
            <a:spLocks noGrp="1"/>
          </p:cNvSpPr>
          <p:nvPr>
            <p:ph type="sldNum" sz="quarter" idx="11"/>
          </p:nvPr>
        </p:nvSpPr>
        <p:spPr/>
        <p:txBody>
          <a:bodyPr/>
          <a:lstStyle/>
          <a:p>
            <a:r>
              <a:rPr lang="en-US"/>
              <a:t>Page </a:t>
            </a:r>
            <a:fld id="{15EBE321-CBB1-4E91-BD14-37C8D44326FB}" type="slidenum">
              <a:rPr lang="en-US" smtClean="0"/>
              <a:pPr/>
              <a:t>16</a:t>
            </a:fld>
            <a:endParaRPr lang="en-US" dirty="0"/>
          </a:p>
        </p:txBody>
      </p:sp>
    </p:spTree>
    <p:extLst>
      <p:ext uri="{BB962C8B-B14F-4D97-AF65-F5344CB8AC3E}">
        <p14:creationId xmlns:p14="http://schemas.microsoft.com/office/powerpoint/2010/main" val="392568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00" y="478800"/>
            <a:ext cx="10595956" cy="576000"/>
          </a:xfrm>
        </p:spPr>
        <p:txBody>
          <a:bodyPr/>
          <a:lstStyle/>
          <a:p>
            <a:r>
              <a:rPr lang="en-US" dirty="0"/>
              <a:t>LVS Spice Ignore Parameter Reports Specified Parameters That Are Actually Used</a:t>
            </a:r>
          </a:p>
        </p:txBody>
      </p:sp>
      <p:sp>
        <p:nvSpPr>
          <p:cNvPr id="3" name="Content Placeholder 2"/>
          <p:cNvSpPr>
            <a:spLocks noGrp="1"/>
          </p:cNvSpPr>
          <p:nvPr>
            <p:ph idx="1"/>
          </p:nvPr>
        </p:nvSpPr>
        <p:spPr>
          <a:xfrm>
            <a:off x="386303" y="1185523"/>
            <a:ext cx="11419394" cy="5193677"/>
          </a:xfrm>
        </p:spPr>
        <p:txBody>
          <a:bodyPr/>
          <a:lstStyle/>
          <a:p>
            <a:pPr lvl="1" algn="just"/>
            <a:r>
              <a:rPr lang="en-US" dirty="0"/>
              <a:t>Recall that LVS Spice Ignore Parameter is used as a performance optimization to prevent unnecessary flattening of parameterized subcircuits. The function of this statement is not changed in this release, but a new reporting feature is added.</a:t>
            </a:r>
          </a:p>
          <a:p>
            <a:pPr lvl="1" algn="just"/>
            <a:endParaRPr lang="en-US" dirty="0"/>
          </a:p>
          <a:p>
            <a:pPr lvl="1" algn="just"/>
            <a:r>
              <a:rPr lang="en-US" dirty="0"/>
              <a:t>Starting in this release, if a parameter specified in an LVS Spice Ignore Parameter statement is present in the context of a called subcircuit’s definition, then a warning is issued. More specifically, if a parameter in a subcircuit (X) call is specified to be ignored, where that parameter is defined and used in a referenced subcircuit, then this warning is issued in the transcript:</a:t>
            </a:r>
          </a:p>
          <a:p>
            <a:pPr lvl="1" algn="just"/>
            <a:endParaRPr lang="en-US" dirty="0"/>
          </a:p>
          <a:p>
            <a:pPr lvl="1" algn="just"/>
            <a:r>
              <a:rPr lang="en-US" dirty="0"/>
              <a:t>Warning: The parameter "&lt;p&gt;" was requested to be ignored as specified by 'LVS SPICE IGNORE PARAMETER' but is part of an assignment operation in file "&lt;filename&gt;" at line &lt;N&gt;.</a:t>
            </a:r>
          </a:p>
          <a:p>
            <a:pPr lvl="1" algn="just"/>
            <a:endParaRPr lang="en-US" dirty="0"/>
          </a:p>
          <a:p>
            <a:pPr lvl="1" algn="just"/>
            <a:r>
              <a:rPr lang="en-US" dirty="0"/>
              <a:t>This means in the file having the &lt;filename&gt;, parameter &lt;p&gt; is defined within the context of a called subcircuit, so &lt;p&gt; is not completely ignored. The parameter is not applied at the subcircuit call level, and flattening of the referenced subcircuit does not occur, as usual with LVS Spice Ignore Parameter.</a:t>
            </a:r>
          </a:p>
        </p:txBody>
      </p:sp>
      <p:sp>
        <p:nvSpPr>
          <p:cNvPr id="4" name="Footer Placeholder 3"/>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6DC2ECEA-E667-F05B-2CA3-31285EC7A271}"/>
              </a:ext>
            </a:extLst>
          </p:cNvPr>
          <p:cNvSpPr>
            <a:spLocks noGrp="1"/>
          </p:cNvSpPr>
          <p:nvPr>
            <p:ph type="sldNum" sz="quarter" idx="11"/>
          </p:nvPr>
        </p:nvSpPr>
        <p:spPr/>
        <p:txBody>
          <a:bodyPr/>
          <a:lstStyle/>
          <a:p>
            <a:r>
              <a:rPr lang="en-US"/>
              <a:t>Page </a:t>
            </a:r>
            <a:fld id="{15EBE321-CBB1-4E91-BD14-37C8D44326FB}" type="slidenum">
              <a:rPr lang="en-US" smtClean="0"/>
              <a:pPr/>
              <a:t>17</a:t>
            </a:fld>
            <a:endParaRPr lang="en-US" dirty="0"/>
          </a:p>
        </p:txBody>
      </p:sp>
    </p:spTree>
    <p:extLst>
      <p:ext uri="{BB962C8B-B14F-4D97-AF65-F5344CB8AC3E}">
        <p14:creationId xmlns:p14="http://schemas.microsoft.com/office/powerpoint/2010/main" val="156541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LVS Report Option Y</a:t>
            </a:r>
            <a:br>
              <a:rPr lang="en-US" dirty="0"/>
            </a:br>
            <a:endParaRPr lang="en-US" dirty="0"/>
          </a:p>
        </p:txBody>
      </p:sp>
      <p:sp>
        <p:nvSpPr>
          <p:cNvPr id="3" name="Content Placeholder 2"/>
          <p:cNvSpPr>
            <a:spLocks noGrp="1"/>
          </p:cNvSpPr>
          <p:nvPr>
            <p:ph idx="1"/>
          </p:nvPr>
        </p:nvSpPr>
        <p:spPr>
          <a:xfrm>
            <a:off x="411162" y="973123"/>
            <a:ext cx="11419394" cy="5193677"/>
          </a:xfrm>
        </p:spPr>
        <p:txBody>
          <a:bodyPr/>
          <a:lstStyle/>
          <a:p>
            <a:pPr lvl="1" algn="just"/>
            <a:r>
              <a:rPr lang="en-US" dirty="0"/>
              <a:t>The LVS Report Option statement has a new Y option. When this option is used, the LVS report shows the correspondences between faux bin (ICV_*) cell names and original cell names in the Layout column of a reported discrepancy. </a:t>
            </a:r>
          </a:p>
          <a:p>
            <a:pPr lvl="1" algn="just"/>
            <a:endParaRPr lang="en-US" dirty="0"/>
          </a:p>
          <a:p>
            <a:pPr lvl="1" algn="just"/>
            <a:r>
              <a:rPr lang="en-US" dirty="0"/>
              <a:t>This can be useful in LVS debugging involving faux bin cells. See the SVRF Manual for details.</a:t>
            </a:r>
          </a:p>
          <a:p>
            <a:pPr lvl="1" algn="just"/>
            <a:endParaRPr lang="en-US" dirty="0"/>
          </a:p>
          <a:p>
            <a:pPr lvl="1" algn="just"/>
            <a:r>
              <a:rPr lang="en-US" dirty="0"/>
              <a:t>Further details are in the Calibre Verification User’s Manual.</a:t>
            </a:r>
          </a:p>
        </p:txBody>
      </p:sp>
      <p:sp>
        <p:nvSpPr>
          <p:cNvPr id="4" name="Footer Placeholder 3"/>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D049D640-E7B8-02F4-E188-D1279FCC6D94}"/>
              </a:ext>
            </a:extLst>
          </p:cNvPr>
          <p:cNvSpPr>
            <a:spLocks noGrp="1"/>
          </p:cNvSpPr>
          <p:nvPr>
            <p:ph type="sldNum" sz="quarter" idx="11"/>
          </p:nvPr>
        </p:nvSpPr>
        <p:spPr/>
        <p:txBody>
          <a:bodyPr/>
          <a:lstStyle/>
          <a:p>
            <a:r>
              <a:rPr lang="en-US"/>
              <a:t>Page </a:t>
            </a:r>
            <a:fld id="{15EBE321-CBB1-4E91-BD14-37C8D44326FB}" type="slidenum">
              <a:rPr lang="en-US" smtClean="0"/>
              <a:pPr/>
              <a:t>18</a:t>
            </a:fld>
            <a:endParaRPr lang="en-US" dirty="0"/>
          </a:p>
        </p:txBody>
      </p:sp>
    </p:spTree>
    <p:extLst>
      <p:ext uri="{BB962C8B-B14F-4D97-AF65-F5344CB8AC3E}">
        <p14:creationId xmlns:p14="http://schemas.microsoft.com/office/powerpoint/2010/main" val="852519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63" y="117851"/>
            <a:ext cx="9863997" cy="576000"/>
          </a:xfrm>
        </p:spPr>
        <p:txBody>
          <a:bodyPr/>
          <a:lstStyle/>
          <a:p>
            <a:r>
              <a:rPr lang="en-US" dirty="0"/>
              <a:t>Enhanced Floating and Unmatched Pins Reporting</a:t>
            </a:r>
          </a:p>
        </p:txBody>
      </p:sp>
      <p:sp>
        <p:nvSpPr>
          <p:cNvPr id="3" name="Content Placeholder 2"/>
          <p:cNvSpPr>
            <a:spLocks noGrp="1"/>
          </p:cNvSpPr>
          <p:nvPr>
            <p:ph idx="1"/>
          </p:nvPr>
        </p:nvSpPr>
        <p:spPr>
          <a:xfrm>
            <a:off x="298866" y="771787"/>
            <a:ext cx="11419394" cy="5546781"/>
          </a:xfrm>
        </p:spPr>
        <p:txBody>
          <a:bodyPr/>
          <a:lstStyle/>
          <a:p>
            <a:pPr lvl="1" algn="just"/>
            <a:r>
              <a:rPr lang="en-US" sz="1400" dirty="0"/>
              <a:t>The LVS netlist compiler historically has given errors like this when a subcircuit (X) call has a greater pin count than the called subcircuit definition:</a:t>
            </a:r>
          </a:p>
          <a:p>
            <a:pPr lvl="1" algn="just"/>
            <a:endParaRPr lang="en-US" sz="1400" dirty="0"/>
          </a:p>
          <a:p>
            <a:pPr lvl="1" algn="just"/>
            <a:endParaRPr lang="en-US" sz="1400" dirty="0"/>
          </a:p>
          <a:p>
            <a:pPr lvl="1" algn="just"/>
            <a:r>
              <a:rPr lang="en-US" sz="1400" dirty="0"/>
              <a:t>Where &lt;n&gt; is a count. This message has been enhanced to provide more details regarding a mismatch. The message is now this:</a:t>
            </a:r>
          </a:p>
          <a:p>
            <a:pPr lvl="1" algn="just"/>
            <a:endParaRPr lang="en-US" sz="1400" dirty="0"/>
          </a:p>
          <a:p>
            <a:pPr lvl="1" algn="just"/>
            <a:endParaRPr lang="en-US" sz="1400" dirty="0"/>
          </a:p>
          <a:p>
            <a:pPr lvl="1" algn="just"/>
            <a:endParaRPr lang="en-US" sz="1400" dirty="0"/>
          </a:p>
          <a:p>
            <a:pPr lvl="1" algn="just"/>
            <a:r>
              <a:rPr lang="en-US" sz="1400" dirty="0"/>
              <a:t>When LVS Spice Allow Floating Pins YES is specified (it is the default), then a subcircuit call may have fewer pins than the called subcircuit. Specifying NO historically caused errors like the first one cited above for this type of mismatch. Now, the error message contains more details, similar to the preceding message:</a:t>
            </a:r>
          </a:p>
          <a:p>
            <a:pPr lvl="1" algn="just"/>
            <a:endParaRPr lang="en-US" sz="1400" dirty="0"/>
          </a:p>
          <a:p>
            <a:pPr lvl="1" algn="just"/>
            <a:endParaRPr lang="en-US" sz="1400" dirty="0"/>
          </a:p>
          <a:p>
            <a:pPr lvl="1" algn="just"/>
            <a:endParaRPr lang="en-US" sz="1400" dirty="0"/>
          </a:p>
          <a:p>
            <a:pPr lvl="1" algn="just"/>
            <a:r>
              <a:rPr lang="en-US" sz="1400" dirty="0"/>
              <a:t>If the instance pins are mapped using the $PINS &lt;</a:t>
            </a:r>
            <a:r>
              <a:rPr lang="en-US" sz="1400" dirty="0" err="1"/>
              <a:t>formal_pin</a:t>
            </a:r>
            <a:r>
              <a:rPr lang="en-US" sz="1400" dirty="0"/>
              <a:t>&gt;=&lt;</a:t>
            </a:r>
            <a:r>
              <a:rPr lang="en-US" sz="1400" dirty="0" err="1"/>
              <a:t>actual_pin</a:t>
            </a:r>
            <a:r>
              <a:rPr lang="en-US" sz="1400" dirty="0"/>
              <a:t>&gt; convention, then incorrect instance pin mappings are listed in the output in addition to any unmatched definition (formal) pins, like this:</a:t>
            </a:r>
          </a:p>
          <a:p>
            <a:pPr lvl="1" algn="just"/>
            <a:endParaRPr lang="en-US" sz="1400" dirty="0"/>
          </a:p>
          <a:p>
            <a:pPr lvl="1" algn="just"/>
            <a:endParaRPr lang="en-US" sz="1400" dirty="0"/>
          </a:p>
          <a:p>
            <a:pPr lvl="1" algn="just"/>
            <a:endParaRPr lang="en-US" sz="1400" dirty="0"/>
          </a:p>
          <a:p>
            <a:pPr lvl="1" algn="just"/>
            <a:r>
              <a:rPr lang="en-US" sz="1400" dirty="0"/>
              <a:t>The default limit is five reported pins in the messages, but this limit can be lifted by specifying the new PMV keyword of the LVS Report Option statement.</a:t>
            </a:r>
            <a:endParaRPr lang="en-US" sz="1400" i="1" dirty="0"/>
          </a:p>
        </p:txBody>
      </p:sp>
      <p:sp>
        <p:nvSpPr>
          <p:cNvPr id="4" name="Footer Placeholder 3"/>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7" name="TextBox 6">
            <a:extLst>
              <a:ext uri="{FF2B5EF4-FFF2-40B4-BE49-F238E27FC236}">
                <a16:creationId xmlns:a16="http://schemas.microsoft.com/office/drawing/2014/main" id="{CBAECA9D-435C-B458-EA67-346B3C39605C}"/>
              </a:ext>
            </a:extLst>
          </p:cNvPr>
          <p:cNvSpPr txBox="1"/>
          <p:nvPr/>
        </p:nvSpPr>
        <p:spPr>
          <a:xfrm>
            <a:off x="645952" y="1291905"/>
            <a:ext cx="11079402" cy="215444"/>
          </a:xfrm>
          <a:prstGeom prst="rect">
            <a:avLst/>
          </a:prstGeom>
          <a:solidFill>
            <a:schemeClr val="bg1">
              <a:lumMod val="85000"/>
            </a:schemeClr>
          </a:solidFill>
        </p:spPr>
        <p:txBody>
          <a:bodyPr wrap="square" lIns="0" tIns="0" rIns="0" bIns="0" rtlCol="0">
            <a:spAutoFit/>
          </a:bodyPr>
          <a:lstStyle/>
          <a:p>
            <a:r>
              <a:rPr lang="en-US" sz="1400" dirty="0"/>
              <a:t>Error: Wrong pin count in file "&lt;filename&gt;" at line &lt;n&gt;: expected &lt;n&gt; pins, but found &lt;n&gt;</a:t>
            </a:r>
            <a:endParaRPr lang="en-US" sz="1600" dirty="0"/>
          </a:p>
        </p:txBody>
      </p:sp>
      <p:sp>
        <p:nvSpPr>
          <p:cNvPr id="8" name="TextBox 7">
            <a:extLst>
              <a:ext uri="{FF2B5EF4-FFF2-40B4-BE49-F238E27FC236}">
                <a16:creationId xmlns:a16="http://schemas.microsoft.com/office/drawing/2014/main" id="{9B1B3530-FA9A-70C7-3501-C8F3C58A92EE}"/>
              </a:ext>
            </a:extLst>
          </p:cNvPr>
          <p:cNvSpPr txBox="1"/>
          <p:nvPr/>
        </p:nvSpPr>
        <p:spPr>
          <a:xfrm>
            <a:off x="617716" y="2100189"/>
            <a:ext cx="11157972" cy="430887"/>
          </a:xfrm>
          <a:prstGeom prst="rect">
            <a:avLst/>
          </a:prstGeom>
          <a:solidFill>
            <a:schemeClr val="bg1">
              <a:lumMod val="85000"/>
            </a:schemeClr>
          </a:solidFill>
        </p:spPr>
        <p:txBody>
          <a:bodyPr wrap="square" lIns="0" tIns="0" rIns="0" bIns="0" rtlCol="0">
            <a:spAutoFit/>
          </a:bodyPr>
          <a:lstStyle/>
          <a:p>
            <a:r>
              <a:rPr lang="en-US" sz="1400" dirty="0"/>
              <a:t>Error: Wrong pin count in </a:t>
            </a:r>
            <a:r>
              <a:rPr lang="en-US" sz="1400" dirty="0" err="1"/>
              <a:t>subckt</a:t>
            </a:r>
            <a:r>
              <a:rPr lang="en-US" sz="1400" dirty="0"/>
              <a:t> call "&lt;name&gt;" within file "&lt;filename&gt;" at line &lt;n&gt;: Instantiation expected &lt;n&gt; pins, but found &lt;n&gt; in definition.</a:t>
            </a:r>
          </a:p>
          <a:p>
            <a:r>
              <a:rPr lang="en-US" sz="1400" dirty="0"/>
              <a:t>       Unmatched instantiation pins: &lt;name&gt; ...</a:t>
            </a:r>
          </a:p>
        </p:txBody>
      </p:sp>
      <p:sp>
        <p:nvSpPr>
          <p:cNvPr id="9" name="TextBox 8">
            <a:extLst>
              <a:ext uri="{FF2B5EF4-FFF2-40B4-BE49-F238E27FC236}">
                <a16:creationId xmlns:a16="http://schemas.microsoft.com/office/drawing/2014/main" id="{09D5BF20-D6D7-83DF-0516-5B90CCE324F3}"/>
              </a:ext>
            </a:extLst>
          </p:cNvPr>
          <p:cNvSpPr txBox="1"/>
          <p:nvPr/>
        </p:nvSpPr>
        <p:spPr>
          <a:xfrm>
            <a:off x="567382" y="3644034"/>
            <a:ext cx="11157972" cy="430887"/>
          </a:xfrm>
          <a:prstGeom prst="rect">
            <a:avLst/>
          </a:prstGeom>
          <a:solidFill>
            <a:schemeClr val="bg1">
              <a:lumMod val="85000"/>
            </a:schemeClr>
          </a:solidFill>
        </p:spPr>
        <p:txBody>
          <a:bodyPr wrap="square" lIns="0" tIns="0" rIns="0" bIns="0" rtlCol="0">
            <a:spAutoFit/>
          </a:bodyPr>
          <a:lstStyle/>
          <a:p>
            <a:r>
              <a:rPr lang="en-US" sz="1400" dirty="0"/>
              <a:t>Error: Wrong pin count in </a:t>
            </a:r>
            <a:r>
              <a:rPr lang="en-US" sz="1400" dirty="0" err="1"/>
              <a:t>subckt</a:t>
            </a:r>
            <a:r>
              <a:rPr lang="en-US" sz="1400" dirty="0"/>
              <a:t> call "&lt;name&gt;" within file "&lt;filename&gt;" at line &lt;n&gt;: Instantiation expected &lt;n&gt; pins, but found &lt;n&gt; in definition.</a:t>
            </a:r>
          </a:p>
          <a:p>
            <a:r>
              <a:rPr lang="en-US" sz="1400" dirty="0"/>
              <a:t>       Unmatched definition pins: &lt;name&gt; ...</a:t>
            </a:r>
          </a:p>
        </p:txBody>
      </p:sp>
      <p:sp>
        <p:nvSpPr>
          <p:cNvPr id="10" name="TextBox 9">
            <a:extLst>
              <a:ext uri="{FF2B5EF4-FFF2-40B4-BE49-F238E27FC236}">
                <a16:creationId xmlns:a16="http://schemas.microsoft.com/office/drawing/2014/main" id="{37DA366F-C244-CE32-A720-EE91946B3B5B}"/>
              </a:ext>
            </a:extLst>
          </p:cNvPr>
          <p:cNvSpPr txBox="1"/>
          <p:nvPr/>
        </p:nvSpPr>
        <p:spPr>
          <a:xfrm>
            <a:off x="517014" y="4972435"/>
            <a:ext cx="11157972" cy="646331"/>
          </a:xfrm>
          <a:prstGeom prst="rect">
            <a:avLst/>
          </a:prstGeom>
          <a:solidFill>
            <a:schemeClr val="bg1">
              <a:lumMod val="85000"/>
            </a:schemeClr>
          </a:solidFill>
        </p:spPr>
        <p:txBody>
          <a:bodyPr wrap="square" lIns="0" tIns="0" rIns="0" bIns="0" rtlCol="0">
            <a:spAutoFit/>
          </a:bodyPr>
          <a:lstStyle/>
          <a:p>
            <a:r>
              <a:rPr lang="en-US" sz="1400" dirty="0"/>
              <a:t>Error: Pin mismatch in subcircuit instantiation "example" in file "src.net" at line "13". Tried to match definition in file "src.net" at line 1.</a:t>
            </a:r>
          </a:p>
          <a:p>
            <a:r>
              <a:rPr lang="en-US" sz="1400" dirty="0"/>
              <a:t>           Unmatched instantiation pins: </a:t>
            </a:r>
            <a:r>
              <a:rPr lang="en-US" sz="1400" dirty="0" err="1"/>
              <a:t>undef_pin</a:t>
            </a:r>
            <a:r>
              <a:rPr lang="en-US" sz="1400" dirty="0"/>
              <a:t>=IN</a:t>
            </a:r>
          </a:p>
          <a:p>
            <a:r>
              <a:rPr lang="en-US" sz="1400" dirty="0"/>
              <a:t>           Unmatched definition pins: </a:t>
            </a:r>
            <a:r>
              <a:rPr lang="en-US" sz="1400" dirty="0" err="1"/>
              <a:t>in_pin</a:t>
            </a:r>
            <a:endParaRPr lang="en-US" sz="1400" dirty="0"/>
          </a:p>
        </p:txBody>
      </p:sp>
      <p:sp>
        <p:nvSpPr>
          <p:cNvPr id="5" name="Slide Number Placeholder 4">
            <a:extLst>
              <a:ext uri="{FF2B5EF4-FFF2-40B4-BE49-F238E27FC236}">
                <a16:creationId xmlns:a16="http://schemas.microsoft.com/office/drawing/2014/main" id="{A65B8838-BE16-98E0-ED29-CE09702FA4D1}"/>
              </a:ext>
            </a:extLst>
          </p:cNvPr>
          <p:cNvSpPr>
            <a:spLocks noGrp="1"/>
          </p:cNvSpPr>
          <p:nvPr>
            <p:ph type="sldNum" sz="quarter" idx="11"/>
          </p:nvPr>
        </p:nvSpPr>
        <p:spPr/>
        <p:txBody>
          <a:bodyPr/>
          <a:lstStyle/>
          <a:p>
            <a:r>
              <a:rPr lang="en-US"/>
              <a:t>Page </a:t>
            </a:r>
            <a:fld id="{15EBE321-CBB1-4E91-BD14-37C8D44326FB}" type="slidenum">
              <a:rPr lang="en-US" smtClean="0"/>
              <a:pPr/>
              <a:t>19</a:t>
            </a:fld>
            <a:endParaRPr lang="en-US" dirty="0"/>
          </a:p>
        </p:txBody>
      </p:sp>
    </p:spTree>
    <p:extLst>
      <p:ext uri="{BB962C8B-B14F-4D97-AF65-F5344CB8AC3E}">
        <p14:creationId xmlns:p14="http://schemas.microsoft.com/office/powerpoint/2010/main" val="2811198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0558-C657-B14C-B7BF-603A270FFC53}"/>
              </a:ext>
            </a:extLst>
          </p:cNvPr>
          <p:cNvSpPr>
            <a:spLocks noGrp="1"/>
          </p:cNvSpPr>
          <p:nvPr>
            <p:ph type="title"/>
          </p:nvPr>
        </p:nvSpPr>
        <p:spPr>
          <a:xfrm>
            <a:off x="411163" y="516382"/>
            <a:ext cx="11598492" cy="1004573"/>
          </a:xfrm>
        </p:spPr>
        <p:txBody>
          <a:bodyPr anchor="ctr"/>
          <a:lstStyle/>
          <a:p>
            <a:r>
              <a:rPr lang="en-US" sz="4000"/>
              <a:t>Calibre Products Included</a:t>
            </a:r>
            <a:endParaRPr lang="en-US" sz="4000" dirty="0"/>
          </a:p>
        </p:txBody>
      </p:sp>
      <p:sp>
        <p:nvSpPr>
          <p:cNvPr id="9" name="TextBox 8"/>
          <p:cNvSpPr txBox="1"/>
          <p:nvPr/>
        </p:nvSpPr>
        <p:spPr>
          <a:xfrm>
            <a:off x="1059161" y="1858777"/>
            <a:ext cx="5920760" cy="2739211"/>
          </a:xfrm>
          <a:prstGeom prst="rect">
            <a:avLst/>
          </a:prstGeom>
          <a:noFill/>
        </p:spPr>
        <p:txBody>
          <a:bodyPr wrap="square" lIns="0" tIns="0" rIns="0" bIns="0" rtlCol="0">
            <a:spAutoFit/>
          </a:bodyPr>
          <a:lstStyle/>
          <a:p>
            <a:pPr marL="342900" indent="-342900">
              <a:buClr>
                <a:schemeClr val="bg2"/>
              </a:buClr>
              <a:buFont typeface="Arial" panose="020B0604020202020204" pitchFamily="34" charset="0"/>
              <a:buChar char="•"/>
            </a:pPr>
            <a:endParaRPr lang="en-US" sz="2000" dirty="0">
              <a:solidFill>
                <a:schemeClr val="bg1"/>
              </a:solidFill>
              <a:latin typeface="Arial" panose="020B0604020202020204" pitchFamily="34" charset="0"/>
              <a:hlinkClick r:id="rId3" action="ppaction://hlinksldjump">
                <a:extLst>
                  <a:ext uri="{A12FA001-AC4F-418D-AE19-62706E023703}">
                    <ahyp:hlinkClr xmlns:ahyp="http://schemas.microsoft.com/office/drawing/2018/hyperlinkcolor" val="tx"/>
                  </a:ext>
                </a:extLst>
              </a:hlinkClick>
            </a:endParaRPr>
          </a:p>
          <a:p>
            <a:pPr marL="342900" indent="-342900">
              <a:buClr>
                <a:schemeClr val="bg2"/>
              </a:buClr>
              <a:buFont typeface="Arial" panose="020B0604020202020204" pitchFamily="34" charset="0"/>
              <a:buChar char="•"/>
            </a:pPr>
            <a:r>
              <a:rPr lang="en-US" sz="2000" dirty="0">
                <a:solidFill>
                  <a:srgbClr val="00BEDC"/>
                </a:solidFill>
                <a:latin typeface="Arial" panose="020B0604020202020204" pitchFamily="34" charset="0"/>
                <a:hlinkClick r:id="rId4" action="ppaction://hlinksldjump">
                  <a:extLst>
                    <a:ext uri="{A12FA001-AC4F-418D-AE19-62706E023703}">
                      <ahyp:hlinkClr xmlns:ahyp="http://schemas.microsoft.com/office/drawing/2018/hyperlinkcolor" val="tx"/>
                    </a:ext>
                  </a:extLst>
                </a:hlinkClick>
              </a:rPr>
              <a:t>Calibre </a:t>
            </a:r>
            <a:r>
              <a:rPr lang="en-US" sz="2000" dirty="0" err="1">
                <a:solidFill>
                  <a:srgbClr val="00BEDC"/>
                </a:solidFill>
                <a:latin typeface="Arial" panose="020B0604020202020204" pitchFamily="34" charset="0"/>
                <a:hlinkClick r:id="rId4" action="ppaction://hlinksldjump">
                  <a:extLst>
                    <a:ext uri="{A12FA001-AC4F-418D-AE19-62706E023703}">
                      <ahyp:hlinkClr xmlns:ahyp="http://schemas.microsoft.com/office/drawing/2018/hyperlinkcolor" val="tx"/>
                    </a:ext>
                  </a:extLst>
                </a:hlinkClick>
              </a:rPr>
              <a:t>nmDRC</a:t>
            </a:r>
            <a:r>
              <a:rPr lang="en-US" sz="2000" dirty="0">
                <a:solidFill>
                  <a:srgbClr val="00BEDC"/>
                </a:solidFill>
                <a:latin typeface="Arial" panose="020B0604020202020204" pitchFamily="34" charset="0"/>
                <a:hlinkClick r:id="rId4" action="ppaction://hlinksldjump">
                  <a:extLst>
                    <a:ext uri="{A12FA001-AC4F-418D-AE19-62706E023703}">
                      <ahyp:hlinkClr xmlns:ahyp="http://schemas.microsoft.com/office/drawing/2018/hyperlinkcolor" val="tx"/>
                    </a:ext>
                  </a:extLst>
                </a:hlinkClick>
              </a:rPr>
              <a:t>                                                </a:t>
            </a:r>
            <a:r>
              <a:rPr lang="en-US" sz="2000" dirty="0">
                <a:solidFill>
                  <a:srgbClr val="00BEDC"/>
                </a:solidFill>
                <a:latin typeface="Arial" panose="020B0604020202020204" pitchFamily="34" charset="0"/>
                <a:hlinkClick r:id="rId3" action="ppaction://hlinksldjump">
                  <a:extLst>
                    <a:ext uri="{A12FA001-AC4F-418D-AE19-62706E023703}">
                      <ahyp:hlinkClr xmlns:ahyp="http://schemas.microsoft.com/office/drawing/2018/hyperlinkcolor" val="tx"/>
                    </a:ext>
                  </a:extLst>
                </a:hlinkClick>
              </a:rPr>
              <a:t>3</a:t>
            </a:r>
            <a:r>
              <a:rPr lang="en-US" sz="2000" dirty="0">
                <a:solidFill>
                  <a:srgbClr val="00BEDC"/>
                </a:solidFill>
                <a:latin typeface="Arial" panose="020B0604020202020204" pitchFamily="34" charset="0"/>
              </a:rPr>
              <a:t>                                      </a:t>
            </a:r>
            <a:endParaRPr lang="en-US" sz="2000" dirty="0">
              <a:solidFill>
                <a:srgbClr val="00BEDC"/>
              </a:solidFill>
              <a:latin typeface="Arial" panose="020B0604020202020204" pitchFamily="34" charset="0"/>
              <a:hlinkClick r:id="rId5" action="ppaction://hlinksldjump">
                <a:extLst>
                  <a:ext uri="{A12FA001-AC4F-418D-AE19-62706E023703}">
                    <ahyp:hlinkClr xmlns:ahyp="http://schemas.microsoft.com/office/drawing/2018/hyperlinkcolor" val="tx"/>
                  </a:ext>
                </a:extLst>
              </a:hlinkClick>
            </a:endParaRPr>
          </a:p>
          <a:p>
            <a:pPr marL="342900" indent="-342900">
              <a:buClr>
                <a:schemeClr val="bg2"/>
              </a:buClr>
              <a:buFont typeface="Arial" panose="020B0604020202020204" pitchFamily="34" charset="0"/>
              <a:buChar char="•"/>
            </a:pPr>
            <a:r>
              <a:rPr lang="en-US" sz="2000" dirty="0">
                <a:solidFill>
                  <a:srgbClr val="00BEDC"/>
                </a:solidFill>
                <a:latin typeface="Arial" panose="020B0604020202020204" pitchFamily="34" charset="0"/>
                <a:hlinkClick r:id="rId3" action="ppaction://hlinksldjump">
                  <a:extLst>
                    <a:ext uri="{A12FA001-AC4F-418D-AE19-62706E023703}">
                      <ahyp:hlinkClr xmlns:ahyp="http://schemas.microsoft.com/office/drawing/2018/hyperlinkcolor" val="tx"/>
                    </a:ext>
                  </a:extLst>
                </a:hlinkClick>
              </a:rPr>
              <a:t>Calibre® Recon and </a:t>
            </a:r>
            <a:r>
              <a:rPr lang="en-US" sz="2000" u="sng" dirty="0">
                <a:solidFill>
                  <a:srgbClr val="00BEDC"/>
                </a:solidFill>
                <a:latin typeface="Arial" panose="020B0604020202020204" pitchFamily="34" charset="0"/>
                <a:hlinkClick r:id="rId3" action="ppaction://hlinksldjump">
                  <a:extLst>
                    <a:ext uri="{A12FA001-AC4F-418D-AE19-62706E023703}">
                      <ahyp:hlinkClr xmlns:ahyp="http://schemas.microsoft.com/office/drawing/2018/hyperlinkcolor" val="tx"/>
                    </a:ext>
                  </a:extLst>
                </a:hlinkClick>
              </a:rPr>
              <a:t>Auto-Waivers</a:t>
            </a:r>
            <a:r>
              <a:rPr lang="en-US" sz="2000" u="sng" dirty="0">
                <a:solidFill>
                  <a:srgbClr val="00BEDC"/>
                </a:solidFill>
                <a:latin typeface="Arial" panose="020B0604020202020204" pitchFamily="34" charset="0"/>
              </a:rPr>
              <a:t>	             6</a:t>
            </a:r>
          </a:p>
          <a:p>
            <a:pPr marL="342900" indent="-342900">
              <a:buClr>
                <a:schemeClr val="bg2"/>
              </a:buClr>
              <a:buFont typeface="Arial" panose="020B0604020202020204" pitchFamily="34" charset="0"/>
              <a:buChar char="•"/>
            </a:pPr>
            <a:r>
              <a:rPr lang="en-US" sz="2000" dirty="0">
                <a:solidFill>
                  <a:srgbClr val="00BEDC"/>
                </a:solidFill>
                <a:latin typeface="Arial" panose="020B0604020202020204" pitchFamily="34" charset="0"/>
                <a:hlinkClick r:id="rId6" action="ppaction://hlinksldjump">
                  <a:extLst>
                    <a:ext uri="{A12FA001-AC4F-418D-AE19-62706E023703}">
                      <ahyp:hlinkClr xmlns:ahyp="http://schemas.microsoft.com/office/drawing/2018/hyperlinkcolor" val="tx"/>
                    </a:ext>
                  </a:extLst>
                </a:hlinkClick>
              </a:rPr>
              <a:t>Calibre® 3DSTACK                                          </a:t>
            </a:r>
            <a:r>
              <a:rPr lang="en-US" sz="2000" dirty="0">
                <a:solidFill>
                  <a:srgbClr val="00BEDC"/>
                </a:solidFill>
                <a:latin typeface="Arial" panose="020B0604020202020204" pitchFamily="34" charset="0"/>
              </a:rPr>
              <a:t>9</a:t>
            </a:r>
          </a:p>
          <a:p>
            <a:pPr marL="342900" indent="-342900">
              <a:buClr>
                <a:schemeClr val="bg2"/>
              </a:buClr>
              <a:buFont typeface="Arial" panose="020B0604020202020204" pitchFamily="34" charset="0"/>
              <a:buChar char="•"/>
            </a:pPr>
            <a:r>
              <a:rPr lang="en-US" sz="2000" dirty="0">
                <a:solidFill>
                  <a:srgbClr val="00BEDC"/>
                </a:solidFill>
                <a:latin typeface="Arial" panose="020B0604020202020204" pitchFamily="34" charset="0"/>
                <a:hlinkClick r:id="rId7" action="ppaction://hlinksldjump">
                  <a:extLst>
                    <a:ext uri="{A12FA001-AC4F-418D-AE19-62706E023703}">
                      <ahyp:hlinkClr xmlns:ahyp="http://schemas.microsoft.com/office/drawing/2018/hyperlinkcolor" val="tx"/>
                    </a:ext>
                  </a:extLst>
                </a:hlinkClick>
              </a:rPr>
              <a:t>Calibre </a:t>
            </a:r>
            <a:r>
              <a:rPr lang="en-US" sz="2000" dirty="0" err="1">
                <a:solidFill>
                  <a:srgbClr val="00BEDC"/>
                </a:solidFill>
                <a:latin typeface="Arial" panose="020B0604020202020204" pitchFamily="34" charset="0"/>
                <a:hlinkClick r:id="rId7" action="ppaction://hlinksldjump">
                  <a:extLst>
                    <a:ext uri="{A12FA001-AC4F-418D-AE19-62706E023703}">
                      <ahyp:hlinkClr xmlns:ahyp="http://schemas.microsoft.com/office/drawing/2018/hyperlinkcolor" val="tx"/>
                    </a:ext>
                  </a:extLst>
                </a:hlinkClick>
              </a:rPr>
              <a:t>nmLVS</a:t>
            </a:r>
            <a:r>
              <a:rPr lang="en-US" sz="2000" dirty="0">
                <a:solidFill>
                  <a:srgbClr val="00BEDC"/>
                </a:solidFill>
                <a:latin typeface="Arial" panose="020B0604020202020204" pitchFamily="34" charset="0"/>
                <a:hlinkClick r:id="rId7" action="ppaction://hlinksldjump">
                  <a:extLst>
                    <a:ext uri="{A12FA001-AC4F-418D-AE19-62706E023703}">
                      <ahyp:hlinkClr xmlns:ahyp="http://schemas.microsoft.com/office/drawing/2018/hyperlinkcolor" val="tx"/>
                    </a:ext>
                  </a:extLst>
                </a:hlinkClick>
              </a:rPr>
              <a:t>		                        </a:t>
            </a:r>
            <a:r>
              <a:rPr lang="en-US" sz="2000" dirty="0">
                <a:solidFill>
                  <a:srgbClr val="00BEDC"/>
                </a:solidFill>
                <a:latin typeface="Arial" panose="020B0604020202020204" pitchFamily="34" charset="0"/>
              </a:rPr>
              <a:t>15</a:t>
            </a:r>
          </a:p>
          <a:p>
            <a:pPr marL="342900" indent="-342900">
              <a:buClr>
                <a:schemeClr val="bg2"/>
              </a:buClr>
              <a:buFont typeface="Arial" panose="020B0604020202020204" pitchFamily="34" charset="0"/>
              <a:buChar char="•"/>
            </a:pPr>
            <a:r>
              <a:rPr lang="en-US" sz="2000" dirty="0">
                <a:solidFill>
                  <a:srgbClr val="00BEDC"/>
                </a:solidFill>
                <a:latin typeface="Arial" panose="020B0604020202020204" pitchFamily="34" charset="0"/>
                <a:hlinkClick r:id="rId5" action="ppaction://hlinksldjump">
                  <a:extLst>
                    <a:ext uri="{A12FA001-AC4F-418D-AE19-62706E023703}">
                      <ahyp:hlinkClr xmlns:ahyp="http://schemas.microsoft.com/office/drawing/2018/hyperlinkcolor" val="tx"/>
                    </a:ext>
                  </a:extLst>
                </a:hlinkClick>
              </a:rPr>
              <a:t>Calibre PERC		                        </a:t>
            </a:r>
            <a:r>
              <a:rPr lang="en-US" sz="2000" dirty="0">
                <a:solidFill>
                  <a:srgbClr val="00BEDC"/>
                </a:solidFill>
                <a:latin typeface="Arial" panose="020B0604020202020204" pitchFamily="34" charset="0"/>
              </a:rPr>
              <a:t>32</a:t>
            </a:r>
          </a:p>
          <a:p>
            <a:pPr marL="342900" indent="-342900">
              <a:buClr>
                <a:schemeClr val="bg2"/>
              </a:buClr>
              <a:buFont typeface="Arial" panose="020B0604020202020204" pitchFamily="34" charset="0"/>
              <a:buChar char="•"/>
            </a:pPr>
            <a:r>
              <a:rPr lang="en-US" sz="2000" dirty="0">
                <a:solidFill>
                  <a:srgbClr val="00BEDC"/>
                </a:solidFill>
                <a:latin typeface="Arial" panose="020B0604020202020204" pitchFamily="34" charset="0"/>
                <a:hlinkClick r:id="rId8" action="ppaction://hlinksldjump"/>
              </a:rPr>
              <a:t>Calibre </a:t>
            </a:r>
            <a:r>
              <a:rPr lang="en-US" sz="2000" dirty="0" err="1">
                <a:solidFill>
                  <a:srgbClr val="00BEDC"/>
                </a:solidFill>
                <a:latin typeface="Arial" panose="020B0604020202020204" pitchFamily="34" charset="0"/>
                <a:hlinkClick r:id="rId8" action="ppaction://hlinksldjump"/>
              </a:rPr>
              <a:t>xRC</a:t>
            </a:r>
            <a:r>
              <a:rPr lang="en-US" sz="2000" dirty="0">
                <a:solidFill>
                  <a:srgbClr val="00BEDC"/>
                </a:solidFill>
                <a:latin typeface="Arial" panose="020B0604020202020204" pitchFamily="34" charset="0"/>
                <a:hlinkClick r:id="rId8" action="ppaction://hlinksldjump"/>
              </a:rPr>
              <a:t>/</a:t>
            </a:r>
            <a:r>
              <a:rPr lang="en-US" sz="2000" dirty="0" err="1">
                <a:solidFill>
                  <a:srgbClr val="00BEDC"/>
                </a:solidFill>
                <a:latin typeface="Arial" panose="020B0604020202020204" pitchFamily="34" charset="0"/>
                <a:hlinkClick r:id="rId8" action="ppaction://hlinksldjump"/>
              </a:rPr>
              <a:t>xACT</a:t>
            </a:r>
            <a:r>
              <a:rPr lang="en-US" sz="2000" dirty="0">
                <a:solidFill>
                  <a:srgbClr val="00BEDC"/>
                </a:solidFill>
                <a:latin typeface="Arial" panose="020B0604020202020204" pitchFamily="34" charset="0"/>
                <a:hlinkClick r:id="rId8" action="ppaction://hlinksldjump"/>
              </a:rPr>
              <a:t>/</a:t>
            </a:r>
            <a:r>
              <a:rPr lang="en-US" sz="2000" u="sng" dirty="0">
                <a:solidFill>
                  <a:srgbClr val="00BEDC"/>
                </a:solidFill>
                <a:latin typeface="Arial" panose="020B0604020202020204" pitchFamily="34" charset="0"/>
                <a:hlinkClick r:id="rId8" action="ppaction://hlinksldjump"/>
              </a:rPr>
              <a:t>xACT3D                           37</a:t>
            </a:r>
            <a:endParaRPr lang="en-US" sz="2000" u="sng" dirty="0">
              <a:solidFill>
                <a:srgbClr val="00BEDC"/>
              </a:solidFill>
              <a:latin typeface="Arial" panose="020B0604020202020204" pitchFamily="34" charset="0"/>
            </a:endParaRPr>
          </a:p>
          <a:p>
            <a:pPr marL="342900" indent="-342900">
              <a:buClr>
                <a:schemeClr val="bg2"/>
              </a:buClr>
              <a:buFont typeface="Arial" panose="020B0604020202020204" pitchFamily="34" charset="0"/>
              <a:buChar char="•"/>
            </a:pPr>
            <a:r>
              <a:rPr lang="en-US" sz="2000" u="sng" dirty="0">
                <a:solidFill>
                  <a:srgbClr val="00BEDC"/>
                </a:solidFill>
                <a:latin typeface="Arial" panose="020B0604020202020204" pitchFamily="34" charset="0"/>
                <a:hlinkClick r:id="rId9" action="ppaction://hlinksldjump"/>
              </a:rPr>
              <a:t>Calibre Interfaces (RVE/CI)	                        41</a:t>
            </a:r>
            <a:endParaRPr lang="en-US" sz="2000" u="sng" dirty="0">
              <a:solidFill>
                <a:srgbClr val="00BEDC"/>
              </a:solidFill>
              <a:latin typeface="Arial" panose="020B0604020202020204" pitchFamily="34" charset="0"/>
            </a:endParaRPr>
          </a:p>
          <a:p>
            <a:pPr marL="285750" indent="-285750" algn="l">
              <a:buClr>
                <a:schemeClr val="bg2"/>
              </a:buClr>
              <a:buFont typeface="Arial" panose="020B0604020202020204" pitchFamily="34" charset="0"/>
              <a:buChar char="•"/>
            </a:pPr>
            <a:endParaRPr lang="en-US" dirty="0" err="1">
              <a:solidFill>
                <a:schemeClr val="bg1"/>
              </a:solidFill>
              <a:latin typeface="Arial" panose="020B0604020202020204" pitchFamily="34" charset="0"/>
            </a:endParaRPr>
          </a:p>
        </p:txBody>
      </p:sp>
      <p:sp>
        <p:nvSpPr>
          <p:cNvPr id="3" name="Footer Placeholder 2">
            <a:extLst>
              <a:ext uri="{FF2B5EF4-FFF2-40B4-BE49-F238E27FC236}">
                <a16:creationId xmlns:a16="http://schemas.microsoft.com/office/drawing/2014/main" id="{0DA2BEF1-6193-B1CC-077F-02A1F7A7AE15}"/>
              </a:ext>
            </a:extLst>
          </p:cNvPr>
          <p:cNvSpPr>
            <a:spLocks noGrp="1"/>
          </p:cNvSpPr>
          <p:nvPr>
            <p:ph type="ftr" sz="quarter" idx="10"/>
          </p:nvPr>
        </p:nvSpPr>
        <p:spPr/>
        <p:txBody>
          <a:bodyPr/>
          <a:lstStyle/>
          <a:p>
            <a:r>
              <a:rPr lang="en-US" dirty="0"/>
              <a:t>Restricted | © Siemens 2024-10-28 | Siemens Digital Industries Software | Where today meets tomorrow.</a:t>
            </a:r>
            <a:endParaRPr lang="en-US" dirty="0">
              <a:solidFill>
                <a:schemeClr val="bg1"/>
              </a:solidFill>
            </a:endParaRPr>
          </a:p>
        </p:txBody>
      </p:sp>
      <p:sp>
        <p:nvSpPr>
          <p:cNvPr id="4" name="Slide Number Placeholder 3">
            <a:extLst>
              <a:ext uri="{FF2B5EF4-FFF2-40B4-BE49-F238E27FC236}">
                <a16:creationId xmlns:a16="http://schemas.microsoft.com/office/drawing/2014/main" id="{791A9002-55C3-EB40-C6C9-DFCBF64C1659}"/>
              </a:ext>
            </a:extLst>
          </p:cNvPr>
          <p:cNvSpPr>
            <a:spLocks noGrp="1"/>
          </p:cNvSpPr>
          <p:nvPr>
            <p:ph type="sldNum" sz="quarter" idx="11"/>
          </p:nvPr>
        </p:nvSpPr>
        <p:spPr/>
        <p:txBody>
          <a:bodyPr/>
          <a:lstStyle/>
          <a:p>
            <a:r>
              <a:rPr lang="en-US"/>
              <a:t>Page </a:t>
            </a:r>
            <a:fld id="{15EBE321-CBB1-4E91-BD14-37C8D44326FB}" type="slidenum">
              <a:rPr lang="en-US" smtClean="0"/>
              <a:pPr/>
              <a:t>2</a:t>
            </a:fld>
            <a:endParaRPr lang="en-US" dirty="0"/>
          </a:p>
        </p:txBody>
      </p:sp>
    </p:spTree>
    <p:extLst>
      <p:ext uri="{BB962C8B-B14F-4D97-AF65-F5344CB8AC3E}">
        <p14:creationId xmlns:p14="http://schemas.microsoft.com/office/powerpoint/2010/main" val="3184022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License Acquisition Statistics Reported</a:t>
            </a:r>
          </a:p>
        </p:txBody>
      </p:sp>
      <p:sp>
        <p:nvSpPr>
          <p:cNvPr id="3" name="Content Placeholder 2"/>
          <p:cNvSpPr>
            <a:spLocks noGrp="1"/>
          </p:cNvSpPr>
          <p:nvPr>
            <p:ph idx="1"/>
          </p:nvPr>
        </p:nvSpPr>
        <p:spPr>
          <a:xfrm>
            <a:off x="234699" y="1306800"/>
            <a:ext cx="11660522" cy="5004000"/>
          </a:xfrm>
        </p:spPr>
        <p:txBody>
          <a:bodyPr/>
          <a:lstStyle/>
          <a:p>
            <a:pPr lvl="1" algn="just"/>
            <a:r>
              <a:rPr lang="en-US" sz="1600" dirty="0"/>
              <a:t>The LVS transcript now shows license acquisition statistics, like this:</a:t>
            </a:r>
          </a:p>
          <a:p>
            <a:pPr lvl="1" algn="just"/>
            <a:endParaRPr lang="en-US" sz="1600" dirty="0"/>
          </a:p>
          <a:p>
            <a:pPr lvl="1" algn="just"/>
            <a:endParaRPr lang="en-US" sz="1600" dirty="0"/>
          </a:p>
          <a:p>
            <a:pPr lvl="1" algn="just"/>
            <a:endParaRPr lang="en-US" sz="1600" dirty="0"/>
          </a:p>
          <a:p>
            <a:pPr lvl="1" algn="just"/>
            <a:endParaRPr lang="en-US" sz="1600" dirty="0"/>
          </a:p>
          <a:p>
            <a:pPr lvl="1" algn="just"/>
            <a:endParaRPr lang="en-US" sz="1600" dirty="0"/>
          </a:p>
          <a:p>
            <a:pPr lvl="1" algn="just"/>
            <a:endParaRPr lang="en-US" sz="1600" dirty="0"/>
          </a:p>
          <a:p>
            <a:pPr lvl="1" algn="just"/>
            <a:endParaRPr lang="en-US" sz="1600" dirty="0"/>
          </a:p>
          <a:p>
            <a:pPr lvl="1" algn="just"/>
            <a:endParaRPr lang="en-US" sz="1600" dirty="0"/>
          </a:p>
          <a:p>
            <a:pPr lvl="1" algn="just"/>
            <a:endParaRPr lang="en-US" sz="1600" dirty="0"/>
          </a:p>
          <a:p>
            <a:pPr lvl="1" algn="just"/>
            <a:endParaRPr lang="en-US" sz="1600" dirty="0"/>
          </a:p>
          <a:p>
            <a:pPr lvl="1" algn="just"/>
            <a:r>
              <a:rPr lang="en-US" sz="1600" dirty="0"/>
              <a:t>License acquisition time is included in the overall runtime.</a:t>
            </a:r>
          </a:p>
          <a:p>
            <a:pPr lvl="1" algn="just"/>
            <a:endParaRPr lang="en-US" sz="1600" dirty="0"/>
          </a:p>
          <a:p>
            <a:pPr lvl="1" algn="just"/>
            <a:endParaRPr lang="en-US" sz="1600" dirty="0"/>
          </a:p>
          <a:p>
            <a:pPr lvl="1" algn="just"/>
            <a:endParaRPr lang="en-US" sz="1600" dirty="0"/>
          </a:p>
        </p:txBody>
      </p:sp>
      <p:sp>
        <p:nvSpPr>
          <p:cNvPr id="4" name="Footer Placeholder 3"/>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6" name="TextBox 5">
            <a:extLst>
              <a:ext uri="{FF2B5EF4-FFF2-40B4-BE49-F238E27FC236}">
                <a16:creationId xmlns:a16="http://schemas.microsoft.com/office/drawing/2014/main" id="{98281664-7C4A-01D8-35CC-BD4BA1180DDC}"/>
              </a:ext>
            </a:extLst>
          </p:cNvPr>
          <p:cNvSpPr txBox="1"/>
          <p:nvPr/>
        </p:nvSpPr>
        <p:spPr>
          <a:xfrm>
            <a:off x="517014" y="1748122"/>
            <a:ext cx="11157972" cy="2585323"/>
          </a:xfrm>
          <a:prstGeom prst="rect">
            <a:avLst/>
          </a:prstGeom>
          <a:solidFill>
            <a:schemeClr val="bg1">
              <a:lumMod val="85000"/>
            </a:schemeClr>
          </a:solidFill>
        </p:spPr>
        <p:txBody>
          <a:bodyPr wrap="square" lIns="0" tIns="0" rIns="0" bIns="0" rtlCol="0">
            <a:spAutoFit/>
          </a:bodyPr>
          <a:lstStyle/>
          <a:p>
            <a:r>
              <a:rPr lang="en-US" sz="1400" dirty="0"/>
              <a:t>//  Applying licensing policy...</a:t>
            </a:r>
          </a:p>
          <a:p>
            <a:r>
              <a:rPr lang="en-US" sz="1400" dirty="0"/>
              <a:t>//  </a:t>
            </a:r>
            <a:r>
              <a:rPr lang="en-US" sz="1400" dirty="0" err="1"/>
              <a:t>calibrehlvs</a:t>
            </a:r>
            <a:r>
              <a:rPr lang="en-US" sz="1400" dirty="0"/>
              <a:t> license acquired.</a:t>
            </a:r>
          </a:p>
          <a:p>
            <a:r>
              <a:rPr lang="en-US" sz="1400" dirty="0"/>
              <a:t>//  </a:t>
            </a:r>
            <a:r>
              <a:rPr lang="en-US" sz="1400" dirty="0" err="1"/>
              <a:t>calibrelvs</a:t>
            </a:r>
            <a:r>
              <a:rPr lang="en-US" sz="1400" dirty="0"/>
              <a:t> license acquired.</a:t>
            </a:r>
          </a:p>
          <a:p>
            <a:endParaRPr lang="en-US" sz="1400" dirty="0"/>
          </a:p>
          <a:p>
            <a:r>
              <a:rPr lang="en-US" sz="1400" dirty="0"/>
              <a:t>//  Licensed Products</a:t>
            </a:r>
          </a:p>
          <a:p>
            <a:r>
              <a:rPr lang="en-US" sz="1400" dirty="0"/>
              <a:t>//  -----------------</a:t>
            </a:r>
          </a:p>
          <a:p>
            <a:r>
              <a:rPr lang="en-US" sz="1400" dirty="0"/>
              <a:t>//  Base products running on 1 core:</a:t>
            </a:r>
          </a:p>
          <a:p>
            <a:r>
              <a:rPr lang="en-US" sz="1400" dirty="0"/>
              <a:t>//  - LVS (Hierarchical)</a:t>
            </a:r>
          </a:p>
          <a:p>
            <a:r>
              <a:rPr lang="en-US" sz="1400" dirty="0"/>
              <a:t>//  - LVS Extraction</a:t>
            </a:r>
          </a:p>
          <a:p>
            <a:endParaRPr lang="en-US" sz="1400" dirty="0"/>
          </a:p>
          <a:p>
            <a:r>
              <a:rPr lang="en-US" sz="1400" dirty="0"/>
              <a:t>--- CALIBRE::LVS LICENSING MODULE COMPLETED.</a:t>
            </a:r>
          </a:p>
          <a:p>
            <a:r>
              <a:rPr lang="en-US" sz="1400" dirty="0"/>
              <a:t>    CPU TIME = 0  REAL TIME = 0  ELAPSED TIME = 5</a:t>
            </a:r>
          </a:p>
        </p:txBody>
      </p:sp>
      <p:sp>
        <p:nvSpPr>
          <p:cNvPr id="5" name="Slide Number Placeholder 4">
            <a:extLst>
              <a:ext uri="{FF2B5EF4-FFF2-40B4-BE49-F238E27FC236}">
                <a16:creationId xmlns:a16="http://schemas.microsoft.com/office/drawing/2014/main" id="{A595DB75-428F-BB74-FEEF-6F95CDE8A2F5}"/>
              </a:ext>
            </a:extLst>
          </p:cNvPr>
          <p:cNvSpPr>
            <a:spLocks noGrp="1"/>
          </p:cNvSpPr>
          <p:nvPr>
            <p:ph type="sldNum" sz="quarter" idx="11"/>
          </p:nvPr>
        </p:nvSpPr>
        <p:spPr/>
        <p:txBody>
          <a:bodyPr/>
          <a:lstStyle/>
          <a:p>
            <a:r>
              <a:rPr lang="en-US"/>
              <a:t>Page </a:t>
            </a:r>
            <a:fld id="{15EBE321-CBB1-4E91-BD14-37C8D44326FB}" type="slidenum">
              <a:rPr lang="en-US" smtClean="0"/>
              <a:pPr/>
              <a:t>20</a:t>
            </a:fld>
            <a:endParaRPr lang="en-US" dirty="0"/>
          </a:p>
        </p:txBody>
      </p:sp>
    </p:spTree>
    <p:extLst>
      <p:ext uri="{BB962C8B-B14F-4D97-AF65-F5344CB8AC3E}">
        <p14:creationId xmlns:p14="http://schemas.microsoft.com/office/powerpoint/2010/main" val="308308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LVS Report Option FX </a:t>
            </a:r>
            <a:r>
              <a:rPr lang="fr-FR" dirty="0" err="1"/>
              <a:t>Enhancement</a:t>
            </a:r>
            <a:br>
              <a:rPr lang="fr-FR" dirty="0"/>
            </a:br>
            <a:endParaRPr lang="fr-FR" dirty="0"/>
          </a:p>
        </p:txBody>
      </p:sp>
      <p:sp>
        <p:nvSpPr>
          <p:cNvPr id="3" name="Content Placeholder 2"/>
          <p:cNvSpPr>
            <a:spLocks noGrp="1"/>
          </p:cNvSpPr>
          <p:nvPr>
            <p:ph idx="1"/>
          </p:nvPr>
        </p:nvSpPr>
        <p:spPr>
          <a:xfrm>
            <a:off x="411162" y="973123"/>
            <a:ext cx="11419394" cy="5193677"/>
          </a:xfrm>
        </p:spPr>
        <p:txBody>
          <a:bodyPr/>
          <a:lstStyle/>
          <a:p>
            <a:pPr lvl="1" algn="just"/>
            <a:r>
              <a:rPr lang="en-US" dirty="0"/>
              <a:t>The LVS Report Option FX keyword now has an improved algorithm, which can improve writing time for the LVS report up to 100-fold in some cases. </a:t>
            </a:r>
          </a:p>
          <a:p>
            <a:pPr lvl="1" algn="just"/>
            <a:endParaRPr lang="en-US" dirty="0"/>
          </a:p>
          <a:p>
            <a:pPr lvl="1" algn="just"/>
            <a:r>
              <a:rPr lang="en-US" dirty="0"/>
              <a:t>Designs having large numbers of discrepancies covered by the FX option will show greatest improvement.</a:t>
            </a:r>
          </a:p>
          <a:p>
            <a:pPr lvl="1" algn="just"/>
            <a:endParaRPr lang="en-US" dirty="0"/>
          </a:p>
        </p:txBody>
      </p:sp>
      <p:sp>
        <p:nvSpPr>
          <p:cNvPr id="4" name="Footer Placeholder 3"/>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CC52B489-09FF-CBA8-6DD2-509F4E5A2B30}"/>
              </a:ext>
            </a:extLst>
          </p:cNvPr>
          <p:cNvSpPr>
            <a:spLocks noGrp="1"/>
          </p:cNvSpPr>
          <p:nvPr>
            <p:ph type="sldNum" sz="quarter" idx="11"/>
          </p:nvPr>
        </p:nvSpPr>
        <p:spPr/>
        <p:txBody>
          <a:bodyPr/>
          <a:lstStyle/>
          <a:p>
            <a:r>
              <a:rPr lang="en-US"/>
              <a:t>Page </a:t>
            </a:r>
            <a:fld id="{15EBE321-CBB1-4E91-BD14-37C8D44326FB}" type="slidenum">
              <a:rPr lang="en-US" smtClean="0"/>
              <a:pPr/>
              <a:t>21</a:t>
            </a:fld>
            <a:endParaRPr lang="en-US" dirty="0"/>
          </a:p>
        </p:txBody>
      </p:sp>
    </p:spTree>
    <p:extLst>
      <p:ext uri="{BB962C8B-B14F-4D97-AF65-F5344CB8AC3E}">
        <p14:creationId xmlns:p14="http://schemas.microsoft.com/office/powerpoint/2010/main" val="74399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Compressed Netlists Now Written Faster</a:t>
            </a:r>
            <a:br>
              <a:rPr lang="en-US" dirty="0"/>
            </a:br>
            <a:endParaRPr lang="en-US" dirty="0"/>
          </a:p>
        </p:txBody>
      </p:sp>
      <p:sp>
        <p:nvSpPr>
          <p:cNvPr id="3" name="Content Placeholder 2"/>
          <p:cNvSpPr>
            <a:spLocks noGrp="1"/>
          </p:cNvSpPr>
          <p:nvPr>
            <p:ph idx="1"/>
          </p:nvPr>
        </p:nvSpPr>
        <p:spPr>
          <a:xfrm>
            <a:off x="411162" y="973123"/>
            <a:ext cx="11419394" cy="5193677"/>
          </a:xfrm>
        </p:spPr>
        <p:txBody>
          <a:bodyPr/>
          <a:lstStyle/>
          <a:p>
            <a:pPr lvl="1" algn="just"/>
            <a:r>
              <a:rPr lang="en-US" dirty="0"/>
              <a:t>The writing time for compressed SPICE netlists has been reduced by up to half of what was observed previously. </a:t>
            </a:r>
          </a:p>
          <a:p>
            <a:pPr lvl="1" algn="just"/>
            <a:endParaRPr lang="en-US" dirty="0"/>
          </a:p>
          <a:p>
            <a:pPr lvl="1" algn="just"/>
            <a:r>
              <a:rPr lang="en-US" dirty="0"/>
              <a:t>Read time for compressed netlists is not affected. </a:t>
            </a:r>
          </a:p>
          <a:p>
            <a:pPr lvl="1" algn="just"/>
            <a:endParaRPr lang="en-US" dirty="0"/>
          </a:p>
          <a:p>
            <a:pPr lvl="1" algn="just"/>
            <a:r>
              <a:rPr lang="en-US" dirty="0"/>
              <a:t>The new compressed netlist output size can be up to 20 percent greater than before.</a:t>
            </a:r>
          </a:p>
          <a:p>
            <a:pPr lvl="1" algn="just"/>
            <a:endParaRPr lang="en-US" dirty="0"/>
          </a:p>
          <a:p>
            <a:pPr lvl="1" algn="just"/>
            <a:endParaRPr lang="en-US" dirty="0"/>
          </a:p>
        </p:txBody>
      </p:sp>
      <p:sp>
        <p:nvSpPr>
          <p:cNvPr id="4" name="Footer Placeholder 3"/>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7D15C17F-2E80-CDC1-CA93-DF07314CDE1B}"/>
              </a:ext>
            </a:extLst>
          </p:cNvPr>
          <p:cNvSpPr>
            <a:spLocks noGrp="1"/>
          </p:cNvSpPr>
          <p:nvPr>
            <p:ph type="sldNum" sz="quarter" idx="11"/>
          </p:nvPr>
        </p:nvSpPr>
        <p:spPr/>
        <p:txBody>
          <a:bodyPr/>
          <a:lstStyle/>
          <a:p>
            <a:r>
              <a:rPr lang="en-US"/>
              <a:t>Page </a:t>
            </a:r>
            <a:fld id="{15EBE321-CBB1-4E91-BD14-37C8D44326FB}" type="slidenum">
              <a:rPr lang="en-US" smtClean="0"/>
              <a:pPr/>
              <a:t>22</a:t>
            </a:fld>
            <a:endParaRPr lang="en-US" dirty="0"/>
          </a:p>
        </p:txBody>
      </p:sp>
    </p:spTree>
    <p:extLst>
      <p:ext uri="{BB962C8B-B14F-4D97-AF65-F5344CB8AC3E}">
        <p14:creationId xmlns:p14="http://schemas.microsoft.com/office/powerpoint/2010/main" val="2244050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Layout</a:t>
            </a:r>
            <a:r>
              <a:rPr lang="fr-FR" dirty="0"/>
              <a:t> Rename </a:t>
            </a:r>
            <a:r>
              <a:rPr lang="fr-FR" dirty="0" err="1"/>
              <a:t>Text</a:t>
            </a:r>
            <a:r>
              <a:rPr lang="fr-FR" dirty="0"/>
              <a:t> Performance </a:t>
            </a:r>
            <a:r>
              <a:rPr lang="fr-FR" dirty="0" err="1"/>
              <a:t>Improvement</a:t>
            </a:r>
            <a:br>
              <a:rPr lang="fr-FR" dirty="0"/>
            </a:br>
            <a:endParaRPr lang="fr-FR" dirty="0"/>
          </a:p>
        </p:txBody>
      </p:sp>
      <p:sp>
        <p:nvSpPr>
          <p:cNvPr id="3" name="Content Placeholder 2"/>
          <p:cNvSpPr>
            <a:spLocks noGrp="1"/>
          </p:cNvSpPr>
          <p:nvPr>
            <p:ph idx="1"/>
          </p:nvPr>
        </p:nvSpPr>
        <p:spPr>
          <a:xfrm>
            <a:off x="411162" y="973123"/>
            <a:ext cx="11419394" cy="5193677"/>
          </a:xfrm>
        </p:spPr>
        <p:txBody>
          <a:bodyPr/>
          <a:lstStyle/>
          <a:p>
            <a:pPr lvl="1" algn="just"/>
            <a:r>
              <a:rPr lang="en-US" dirty="0"/>
              <a:t>The Layout Rename Text statement has been enhanced to run faster in multithreaded mode (‑turbo is specified on the command line). </a:t>
            </a:r>
          </a:p>
          <a:p>
            <a:pPr lvl="1" algn="just"/>
            <a:endParaRPr lang="en-US" dirty="0"/>
          </a:p>
          <a:p>
            <a:pPr lvl="1" algn="just"/>
            <a:r>
              <a:rPr lang="en-US" dirty="0"/>
              <a:t>Performance improvements are most noticeable in designs having large numbers of text objects. </a:t>
            </a:r>
          </a:p>
          <a:p>
            <a:pPr lvl="1" algn="just"/>
            <a:endParaRPr lang="en-US" dirty="0"/>
          </a:p>
          <a:p>
            <a:pPr lvl="1" algn="just"/>
            <a:r>
              <a:rPr lang="en-US" dirty="0"/>
              <a:t>REAL TIME improvements of up to 90 percent have been observed in the DATABASE TEXT RENAME REGEX UPDATE module.</a:t>
            </a:r>
          </a:p>
          <a:p>
            <a:pPr lvl="1" algn="just"/>
            <a:endParaRPr lang="en-US" dirty="0"/>
          </a:p>
          <a:p>
            <a:pPr lvl="1" algn="just"/>
            <a:endParaRPr lang="en-US" dirty="0"/>
          </a:p>
        </p:txBody>
      </p:sp>
      <p:sp>
        <p:nvSpPr>
          <p:cNvPr id="4" name="Footer Placeholder 3"/>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E201A16C-98ED-8C47-5FF1-A9C83AEC458E}"/>
              </a:ext>
            </a:extLst>
          </p:cNvPr>
          <p:cNvSpPr>
            <a:spLocks noGrp="1"/>
          </p:cNvSpPr>
          <p:nvPr>
            <p:ph type="sldNum" sz="quarter" idx="11"/>
          </p:nvPr>
        </p:nvSpPr>
        <p:spPr/>
        <p:txBody>
          <a:bodyPr/>
          <a:lstStyle/>
          <a:p>
            <a:r>
              <a:rPr lang="en-US"/>
              <a:t>Page </a:t>
            </a:r>
            <a:fld id="{15EBE321-CBB1-4E91-BD14-37C8D44326FB}" type="slidenum">
              <a:rPr lang="en-US" smtClean="0"/>
              <a:pPr/>
              <a:t>23</a:t>
            </a:fld>
            <a:endParaRPr lang="en-US" dirty="0"/>
          </a:p>
        </p:txBody>
      </p:sp>
    </p:spTree>
    <p:extLst>
      <p:ext uri="{BB962C8B-B14F-4D97-AF65-F5344CB8AC3E}">
        <p14:creationId xmlns:p14="http://schemas.microsoft.com/office/powerpoint/2010/main" val="749913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 Performance Improvement in Short Isolation</a:t>
            </a:r>
            <a:br>
              <a:rPr lang="en-US" dirty="0"/>
            </a:br>
            <a:endParaRPr lang="fr-FR" dirty="0"/>
          </a:p>
        </p:txBody>
      </p:sp>
      <p:sp>
        <p:nvSpPr>
          <p:cNvPr id="3" name="Content Placeholder 2"/>
          <p:cNvSpPr>
            <a:spLocks noGrp="1"/>
          </p:cNvSpPr>
          <p:nvPr>
            <p:ph idx="1"/>
          </p:nvPr>
        </p:nvSpPr>
        <p:spPr>
          <a:xfrm>
            <a:off x="411162" y="973123"/>
            <a:ext cx="11419394" cy="5193677"/>
          </a:xfrm>
        </p:spPr>
        <p:txBody>
          <a:bodyPr/>
          <a:lstStyle/>
          <a:p>
            <a:pPr lvl="1" algn="just"/>
            <a:r>
              <a:rPr lang="en-US" dirty="0"/>
              <a:t>The Connect operation is now up to ten percent faster during short isolation.</a:t>
            </a:r>
          </a:p>
          <a:p>
            <a:pPr lvl="1" algn="just"/>
            <a:endParaRPr lang="en-US" dirty="0"/>
          </a:p>
          <a:p>
            <a:pPr lvl="1" algn="just"/>
            <a:endParaRPr lang="en-US" dirty="0"/>
          </a:p>
        </p:txBody>
      </p:sp>
      <p:sp>
        <p:nvSpPr>
          <p:cNvPr id="4" name="Footer Placeholder 3"/>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9B64DAAD-0938-18DE-A455-EA29828921E3}"/>
              </a:ext>
            </a:extLst>
          </p:cNvPr>
          <p:cNvSpPr>
            <a:spLocks noGrp="1"/>
          </p:cNvSpPr>
          <p:nvPr>
            <p:ph type="sldNum" sz="quarter" idx="11"/>
          </p:nvPr>
        </p:nvSpPr>
        <p:spPr/>
        <p:txBody>
          <a:bodyPr/>
          <a:lstStyle/>
          <a:p>
            <a:r>
              <a:rPr lang="en-US"/>
              <a:t>Page </a:t>
            </a:r>
            <a:fld id="{15EBE321-CBB1-4E91-BD14-37C8D44326FB}" type="slidenum">
              <a:rPr lang="en-US" smtClean="0"/>
              <a:pPr/>
              <a:t>24</a:t>
            </a:fld>
            <a:endParaRPr lang="en-US" dirty="0"/>
          </a:p>
        </p:txBody>
      </p:sp>
    </p:spTree>
    <p:extLst>
      <p:ext uri="{BB962C8B-B14F-4D97-AF65-F5344CB8AC3E}">
        <p14:creationId xmlns:p14="http://schemas.microsoft.com/office/powerpoint/2010/main" val="2092738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289" y="190800"/>
            <a:ext cx="9863997" cy="576000"/>
          </a:xfrm>
        </p:spPr>
        <p:txBody>
          <a:bodyPr/>
          <a:lstStyle/>
          <a:p>
            <a:r>
              <a:rPr lang="en-US" dirty="0"/>
              <a:t>General Hcell Pin </a:t>
            </a:r>
            <a:r>
              <a:rPr lang="en-US" dirty="0" err="1"/>
              <a:t>Swappability</a:t>
            </a:r>
            <a:r>
              <a:rPr lang="en-US" dirty="0"/>
              <a:t> Enhanced to Include Common Devices</a:t>
            </a:r>
            <a:br>
              <a:rPr lang="en-US" dirty="0"/>
            </a:br>
            <a:endParaRPr lang="en-US" dirty="0"/>
          </a:p>
        </p:txBody>
      </p:sp>
      <p:sp>
        <p:nvSpPr>
          <p:cNvPr id="3" name="Content Placeholder 2"/>
          <p:cNvSpPr>
            <a:spLocks noGrp="1"/>
          </p:cNvSpPr>
          <p:nvPr>
            <p:ph idx="1"/>
          </p:nvPr>
        </p:nvSpPr>
        <p:spPr>
          <a:xfrm>
            <a:off x="411162" y="580491"/>
            <a:ext cx="11419394" cy="5828698"/>
          </a:xfrm>
        </p:spPr>
        <p:txBody>
          <a:bodyPr/>
          <a:lstStyle/>
          <a:p>
            <a:pPr lvl="1" algn="just"/>
            <a:r>
              <a:rPr lang="en-US" sz="1400" dirty="0"/>
              <a:t>The LVS Swappable Hcell Pins statement controls which pins or ports of hcells are considered swappable. In this release, there is a change to the GENERAL keyword’s behavior.</a:t>
            </a:r>
          </a:p>
          <a:p>
            <a:pPr lvl="1" algn="just"/>
            <a:endParaRPr lang="en-US" sz="1400" dirty="0"/>
          </a:p>
          <a:p>
            <a:pPr lvl="1" algn="just"/>
            <a:r>
              <a:rPr lang="en-US" sz="1400" dirty="0"/>
              <a:t>Formerly, in cases like this:</a:t>
            </a:r>
          </a:p>
          <a:p>
            <a:pPr lvl="1" algn="just"/>
            <a:endParaRPr lang="en-US" sz="1400" dirty="0"/>
          </a:p>
          <a:p>
            <a:pPr lvl="1" algn="just"/>
            <a:endParaRPr lang="en-US" sz="1400" dirty="0"/>
          </a:p>
          <a:p>
            <a:pPr lvl="1" algn="just"/>
            <a:endParaRPr lang="en-US" sz="1400" dirty="0"/>
          </a:p>
          <a:p>
            <a:pPr lvl="1" algn="just"/>
            <a:endParaRPr lang="en-US" sz="1400" dirty="0"/>
          </a:p>
          <a:p>
            <a:pPr lvl="1" algn="just"/>
            <a:endParaRPr lang="en-US" sz="1400" dirty="0"/>
          </a:p>
          <a:p>
            <a:pPr lvl="1" algn="just"/>
            <a:endParaRPr lang="en-US" sz="1400" dirty="0"/>
          </a:p>
          <a:p>
            <a:pPr lvl="1" algn="just"/>
            <a:r>
              <a:rPr lang="en-US" sz="1400" dirty="0"/>
              <a:t>The circuit was not considered symmetrical because the common instance R2 was not recognized as a common “point” shared between R1 and R3. Hence, ports 1 and 2 were not considered swappable. In this release, they are.</a:t>
            </a:r>
          </a:p>
          <a:p>
            <a:pPr lvl="1" algn="just"/>
            <a:endParaRPr lang="en-US" sz="1400" dirty="0"/>
          </a:p>
          <a:p>
            <a:pPr lvl="1" algn="just"/>
            <a:r>
              <a:rPr lang="en-US" sz="1400" dirty="0"/>
              <a:t>The </a:t>
            </a:r>
            <a:r>
              <a:rPr lang="en-US" sz="1400" dirty="0" err="1"/>
              <a:t>swappability</a:t>
            </a:r>
            <a:r>
              <a:rPr lang="en-US" sz="1400" dirty="0"/>
              <a:t> of pins under the GENERAL keyword now detects equivalent circuit topologies that share a common instance, such as in the preceding example. </a:t>
            </a:r>
          </a:p>
          <a:p>
            <a:pPr lvl="1" algn="just"/>
            <a:endParaRPr lang="en-US" sz="1400" dirty="0"/>
          </a:p>
          <a:p>
            <a:pPr lvl="1" algn="just"/>
            <a:r>
              <a:rPr lang="en-US" sz="1400" dirty="0"/>
              <a:t>In order for a common instance to be recognized (R2 in the example), connections to the common instance must be at the same point in each equivalent circuit (neg pins of R1 and R3), and all such connections must be to swappable pins of the common instance (pos and neg pins of R2). See “Swappable Hcell Ports” in the Calibre Verification User’s Manual for additional information.</a:t>
            </a:r>
          </a:p>
          <a:p>
            <a:pPr lvl="1" algn="just"/>
            <a:endParaRPr lang="en-US" sz="1400" dirty="0"/>
          </a:p>
          <a:p>
            <a:pPr lvl="1" algn="just"/>
            <a:r>
              <a:rPr lang="en-US" sz="1400" dirty="0"/>
              <a:t>Now, the message includes layout and source cell names, like this:</a:t>
            </a:r>
          </a:p>
          <a:p>
            <a:pPr marL="720000" lvl="5" indent="0" algn="just">
              <a:buNone/>
            </a:pPr>
            <a:r>
              <a:rPr lang="en-US" sz="1400" dirty="0"/>
              <a:t>Writing CROSS REFERENCE files for layout cell top and source cell top ...</a:t>
            </a:r>
          </a:p>
        </p:txBody>
      </p:sp>
      <p:sp>
        <p:nvSpPr>
          <p:cNvPr id="4" name="Footer Placeholder 3"/>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6" name="TextBox 5">
            <a:extLst>
              <a:ext uri="{FF2B5EF4-FFF2-40B4-BE49-F238E27FC236}">
                <a16:creationId xmlns:a16="http://schemas.microsoft.com/office/drawing/2014/main" id="{D6C8CB5E-1944-F8E4-493B-9F232C11235D}"/>
              </a:ext>
            </a:extLst>
          </p:cNvPr>
          <p:cNvSpPr txBox="1"/>
          <p:nvPr/>
        </p:nvSpPr>
        <p:spPr>
          <a:xfrm>
            <a:off x="622866" y="1782348"/>
            <a:ext cx="1742829" cy="1077218"/>
          </a:xfrm>
          <a:prstGeom prst="rect">
            <a:avLst/>
          </a:prstGeom>
          <a:solidFill>
            <a:schemeClr val="bg1">
              <a:lumMod val="85000"/>
            </a:schemeClr>
          </a:solidFill>
        </p:spPr>
        <p:txBody>
          <a:bodyPr wrap="square" lIns="0" tIns="0" rIns="0" bIns="0" rtlCol="0">
            <a:spAutoFit/>
          </a:bodyPr>
          <a:lstStyle/>
          <a:p>
            <a:r>
              <a:rPr lang="pt-BR" sz="1400" dirty="0"/>
              <a:t>.SUBCKT c7 1 2</a:t>
            </a:r>
          </a:p>
          <a:p>
            <a:r>
              <a:rPr lang="pt-BR" sz="1400" dirty="0"/>
              <a:t>R1 1 3 100</a:t>
            </a:r>
          </a:p>
          <a:p>
            <a:r>
              <a:rPr lang="pt-BR" sz="1400" dirty="0"/>
              <a:t>R2 3 4 100</a:t>
            </a:r>
          </a:p>
          <a:p>
            <a:r>
              <a:rPr lang="pt-BR" sz="1400" dirty="0"/>
              <a:t>R3 2 4 100</a:t>
            </a:r>
          </a:p>
          <a:p>
            <a:r>
              <a:rPr lang="pt-BR" sz="1400" dirty="0"/>
              <a:t>.ENDS</a:t>
            </a:r>
            <a:endParaRPr lang="en-US" sz="1400" dirty="0"/>
          </a:p>
        </p:txBody>
      </p:sp>
      <p:sp>
        <p:nvSpPr>
          <p:cNvPr id="5" name="Slide Number Placeholder 4">
            <a:extLst>
              <a:ext uri="{FF2B5EF4-FFF2-40B4-BE49-F238E27FC236}">
                <a16:creationId xmlns:a16="http://schemas.microsoft.com/office/drawing/2014/main" id="{34C955E9-1FB8-D6E9-9A10-FB0BA35B7867}"/>
              </a:ext>
            </a:extLst>
          </p:cNvPr>
          <p:cNvSpPr>
            <a:spLocks noGrp="1"/>
          </p:cNvSpPr>
          <p:nvPr>
            <p:ph type="sldNum" sz="quarter" idx="11"/>
          </p:nvPr>
        </p:nvSpPr>
        <p:spPr/>
        <p:txBody>
          <a:bodyPr/>
          <a:lstStyle/>
          <a:p>
            <a:r>
              <a:rPr lang="en-US"/>
              <a:t>Page </a:t>
            </a:r>
            <a:fld id="{15EBE321-CBB1-4E91-BD14-37C8D44326FB}" type="slidenum">
              <a:rPr lang="en-US" smtClean="0"/>
              <a:pPr/>
              <a:t>25</a:t>
            </a:fld>
            <a:endParaRPr lang="en-US" dirty="0"/>
          </a:p>
        </p:txBody>
      </p:sp>
    </p:spTree>
    <p:extLst>
      <p:ext uri="{BB962C8B-B14F-4D97-AF65-F5344CB8AC3E}">
        <p14:creationId xmlns:p14="http://schemas.microsoft.com/office/powerpoint/2010/main" val="1167558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of LVS Box GRAY Keyword</a:t>
            </a:r>
            <a:br>
              <a:rPr lang="en-US" dirty="0"/>
            </a:br>
            <a:endParaRPr lang="en-US" dirty="0"/>
          </a:p>
        </p:txBody>
      </p:sp>
      <p:sp>
        <p:nvSpPr>
          <p:cNvPr id="3" name="Content Placeholder 2"/>
          <p:cNvSpPr>
            <a:spLocks noGrp="1"/>
          </p:cNvSpPr>
          <p:nvPr>
            <p:ph idx="1"/>
          </p:nvPr>
        </p:nvSpPr>
        <p:spPr>
          <a:xfrm>
            <a:off x="411162" y="973123"/>
            <a:ext cx="11419394" cy="5193677"/>
          </a:xfrm>
        </p:spPr>
        <p:txBody>
          <a:bodyPr/>
          <a:lstStyle/>
          <a:p>
            <a:pPr lvl="1" algn="just"/>
            <a:r>
              <a:rPr lang="en-US" dirty="0"/>
              <a:t>The LVS Box GRAY keyword is now unsupported and removed from the documentation. </a:t>
            </a:r>
          </a:p>
          <a:p>
            <a:pPr lvl="1" algn="just"/>
            <a:endParaRPr lang="en-US" dirty="0"/>
          </a:p>
          <a:p>
            <a:pPr lvl="1" algn="just"/>
            <a:r>
              <a:rPr lang="en-US" dirty="0"/>
              <a:t>The GRAY keyword also now causes an error. The PEX Preserve Cell List, LVS Preserve Box Cells, LVS Clone By LVS Box Cells statements or the device::</a:t>
            </a:r>
            <a:r>
              <a:rPr lang="en-US" dirty="0" err="1"/>
              <a:t>blocked_extent</a:t>
            </a:r>
            <a:r>
              <a:rPr lang="en-US" dirty="0"/>
              <a:t> command are recommended alternatives depending on your flow.</a:t>
            </a:r>
          </a:p>
          <a:p>
            <a:pPr lvl="1" algn="just"/>
            <a:endParaRPr lang="en-US" dirty="0"/>
          </a:p>
          <a:p>
            <a:pPr lvl="1" algn="just"/>
            <a:r>
              <a:rPr lang="en-US" dirty="0"/>
              <a:t>The LVS Gray Box Not Port statement is also removed from the documentation.</a:t>
            </a:r>
          </a:p>
          <a:p>
            <a:pPr lvl="1" algn="just"/>
            <a:endParaRPr lang="en-US" dirty="0"/>
          </a:p>
          <a:p>
            <a:pPr lvl="1" algn="just"/>
            <a:r>
              <a:rPr lang="en-US" dirty="0"/>
              <a:t>Contact your customer support representative if you need assistance with the gray box flow.</a:t>
            </a:r>
          </a:p>
        </p:txBody>
      </p:sp>
      <p:sp>
        <p:nvSpPr>
          <p:cNvPr id="4" name="Footer Placeholder 3"/>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EE6C8D43-D9A2-46F2-A836-00EDEEC9459C}"/>
              </a:ext>
            </a:extLst>
          </p:cNvPr>
          <p:cNvSpPr>
            <a:spLocks noGrp="1"/>
          </p:cNvSpPr>
          <p:nvPr>
            <p:ph type="sldNum" sz="quarter" idx="11"/>
          </p:nvPr>
        </p:nvSpPr>
        <p:spPr/>
        <p:txBody>
          <a:bodyPr/>
          <a:lstStyle/>
          <a:p>
            <a:r>
              <a:rPr lang="en-US"/>
              <a:t>Page </a:t>
            </a:r>
            <a:fld id="{15EBE321-CBB1-4E91-BD14-37C8D44326FB}" type="slidenum">
              <a:rPr lang="en-US" smtClean="0"/>
              <a:pPr/>
              <a:t>26</a:t>
            </a:fld>
            <a:endParaRPr lang="en-US" dirty="0"/>
          </a:p>
        </p:txBody>
      </p:sp>
    </p:spTree>
    <p:extLst>
      <p:ext uri="{BB962C8B-B14F-4D97-AF65-F5344CB8AC3E}">
        <p14:creationId xmlns:p14="http://schemas.microsoft.com/office/powerpoint/2010/main" val="1335786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63" y="270253"/>
            <a:ext cx="9863997" cy="576000"/>
          </a:xfrm>
        </p:spPr>
        <p:txBody>
          <a:bodyPr/>
          <a:lstStyle/>
          <a:p>
            <a:r>
              <a:rPr lang="en-US" dirty="0"/>
              <a:t>Command Line Option Errors Now Included in Usage Output</a:t>
            </a:r>
          </a:p>
        </p:txBody>
      </p:sp>
      <p:sp>
        <p:nvSpPr>
          <p:cNvPr id="3" name="Content Placeholder 2"/>
          <p:cNvSpPr>
            <a:spLocks noGrp="1"/>
          </p:cNvSpPr>
          <p:nvPr>
            <p:ph idx="1"/>
          </p:nvPr>
        </p:nvSpPr>
        <p:spPr>
          <a:xfrm>
            <a:off x="410400" y="846253"/>
            <a:ext cx="11419394" cy="5634757"/>
          </a:xfrm>
        </p:spPr>
        <p:txBody>
          <a:bodyPr/>
          <a:lstStyle/>
          <a:p>
            <a:pPr lvl="1" algn="just"/>
            <a:endParaRPr lang="en-US" sz="1400" dirty="0"/>
          </a:p>
          <a:p>
            <a:pPr lvl="1" algn="just"/>
            <a:r>
              <a:rPr lang="en-US" dirty="0"/>
              <a:t>Starting in this release, incorrect command line options are printed in transcript errors before the command usage line. The general form of such errors is this:</a:t>
            </a:r>
          </a:p>
          <a:p>
            <a:pPr lvl="1" algn="just"/>
            <a:endParaRPr lang="en-US" dirty="0"/>
          </a:p>
          <a:p>
            <a:pPr lvl="3" algn="just"/>
            <a:r>
              <a:rPr lang="en-US" dirty="0"/>
              <a:t>ERROR: option is invalid invocation option.</a:t>
            </a:r>
          </a:p>
        </p:txBody>
      </p:sp>
      <p:sp>
        <p:nvSpPr>
          <p:cNvPr id="4" name="Footer Placeholder 3"/>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41F4636F-5C1A-4591-A08E-11FABEC177F1}"/>
              </a:ext>
            </a:extLst>
          </p:cNvPr>
          <p:cNvSpPr>
            <a:spLocks noGrp="1"/>
          </p:cNvSpPr>
          <p:nvPr>
            <p:ph type="sldNum" sz="quarter" idx="11"/>
          </p:nvPr>
        </p:nvSpPr>
        <p:spPr/>
        <p:txBody>
          <a:bodyPr/>
          <a:lstStyle/>
          <a:p>
            <a:r>
              <a:rPr lang="en-US"/>
              <a:t>Page </a:t>
            </a:r>
            <a:fld id="{15EBE321-CBB1-4E91-BD14-37C8D44326FB}" type="slidenum">
              <a:rPr lang="en-US" smtClean="0"/>
              <a:pPr/>
              <a:t>27</a:t>
            </a:fld>
            <a:endParaRPr lang="en-US" dirty="0"/>
          </a:p>
        </p:txBody>
      </p:sp>
    </p:spTree>
    <p:extLst>
      <p:ext uri="{BB962C8B-B14F-4D97-AF65-F5344CB8AC3E}">
        <p14:creationId xmlns:p14="http://schemas.microsoft.com/office/powerpoint/2010/main" val="335395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0558-C657-B14C-B7BF-603A270FFC53}"/>
              </a:ext>
            </a:extLst>
          </p:cNvPr>
          <p:cNvSpPr>
            <a:spLocks noGrp="1"/>
          </p:cNvSpPr>
          <p:nvPr>
            <p:ph type="title"/>
          </p:nvPr>
        </p:nvSpPr>
        <p:spPr>
          <a:xfrm>
            <a:off x="411163" y="1234800"/>
            <a:ext cx="11387025" cy="1162523"/>
          </a:xfrm>
        </p:spPr>
        <p:txBody>
          <a:bodyPr/>
          <a:lstStyle/>
          <a:p>
            <a:r>
              <a:rPr lang="en-US" dirty="0"/>
              <a:t>Calibre QS Updates</a:t>
            </a:r>
          </a:p>
        </p:txBody>
      </p:sp>
      <p:sp>
        <p:nvSpPr>
          <p:cNvPr id="3" name="Subtitle 2">
            <a:extLst>
              <a:ext uri="{FF2B5EF4-FFF2-40B4-BE49-F238E27FC236}">
                <a16:creationId xmlns:a16="http://schemas.microsoft.com/office/drawing/2014/main" id="{107C6381-C9DA-5F42-B78E-FC8E59563DF3}"/>
              </a:ext>
            </a:extLst>
          </p:cNvPr>
          <p:cNvSpPr>
            <a:spLocks noGrp="1"/>
          </p:cNvSpPr>
          <p:nvPr>
            <p:ph type="subTitle" idx="1"/>
          </p:nvPr>
        </p:nvSpPr>
        <p:spPr>
          <a:xfrm>
            <a:off x="1058400" y="2397324"/>
            <a:ext cx="10739788" cy="3409751"/>
          </a:xfrm>
        </p:spPr>
        <p:txBody>
          <a:bodyPr/>
          <a:lstStyle/>
          <a:p>
            <a:pPr marL="285750" indent="-285750">
              <a:buFont typeface="Arial" panose="020B0604020202020204" pitchFamily="34" charset="0"/>
              <a:buChar char="•"/>
            </a:pPr>
            <a:r>
              <a:rPr lang="en-US" dirty="0">
                <a:hlinkClick r:id="rId2" action="ppaction://hlinksldjump"/>
              </a:rPr>
              <a:t>New </a:t>
            </a:r>
            <a:r>
              <a:rPr lang="en-US" dirty="0" err="1">
                <a:hlinkClick r:id="rId2" action="ppaction://hlinksldjump"/>
              </a:rPr>
              <a:t>dfm</a:t>
            </a:r>
            <a:r>
              <a:rPr lang="en-US" dirty="0">
                <a:hlinkClick r:id="rId2" action="ppaction://hlinksldjump"/>
              </a:rPr>
              <a:t>::</a:t>
            </a:r>
            <a:r>
              <a:rPr lang="en-US" dirty="0" err="1">
                <a:hlinkClick r:id="rId2" action="ppaction://hlinksldjump"/>
              </a:rPr>
              <a:t>create_filter</a:t>
            </a:r>
            <a:r>
              <a:rPr lang="en-US" dirty="0">
                <a:hlinkClick r:id="rId2" action="ppaction://hlinksldjump"/>
              </a:rPr>
              <a:t> -</a:t>
            </a:r>
            <a:r>
              <a:rPr lang="en-US" dirty="0" err="1">
                <a:hlinkClick r:id="rId2" action="ppaction://hlinksldjump"/>
              </a:rPr>
              <a:t>annotated_property</a:t>
            </a:r>
            <a:r>
              <a:rPr lang="en-US" dirty="0">
                <a:hlinkClick r:id="rId2" action="ppaction://hlinksldjump"/>
              </a:rPr>
              <a:t> Option</a:t>
            </a:r>
          </a:p>
          <a:p>
            <a:pPr marL="285750" indent="-285750">
              <a:buFont typeface="Arial" panose="020B0604020202020204" pitchFamily="34" charset="0"/>
              <a:buChar char="•"/>
            </a:pPr>
            <a:r>
              <a:rPr lang="en-US" dirty="0">
                <a:hlinkClick r:id="rId3" action="ppaction://hlinksldjump"/>
              </a:rPr>
              <a:t>New Net Table Commands</a:t>
            </a:r>
          </a:p>
          <a:p>
            <a:pPr marL="285750" indent="-285750">
              <a:buFont typeface="Arial" panose="020B0604020202020204" pitchFamily="34" charset="0"/>
              <a:buChar char="•"/>
            </a:pPr>
            <a:endParaRPr lang="en-US" dirty="0">
              <a:hlinkClick r:id="rId3" action="ppaction://hlinksldjump"/>
            </a:endParaRPr>
          </a:p>
        </p:txBody>
      </p:sp>
      <p:sp>
        <p:nvSpPr>
          <p:cNvPr id="4" name="Footer Placeholder 3">
            <a:extLst>
              <a:ext uri="{FF2B5EF4-FFF2-40B4-BE49-F238E27FC236}">
                <a16:creationId xmlns:a16="http://schemas.microsoft.com/office/drawing/2014/main" id="{D48F695F-B90C-0141-9631-57039AC5CBCF}"/>
              </a:ext>
            </a:extLst>
          </p:cNvPr>
          <p:cNvSpPr>
            <a:spLocks noGrp="1"/>
          </p:cNvSpPr>
          <p:nvPr>
            <p:ph type="ftr" sz="quarter" idx="10"/>
          </p:nvPr>
        </p:nvSpPr>
        <p:spPr/>
        <p:txBody>
          <a:bodyPr/>
          <a:lstStyle/>
          <a:p>
            <a:r>
              <a:rPr lang="en-US"/>
              <a:t>Restricted | © Siemens 2024-10-28 | Siemens Digital Industries Software | Where today meets tomorrow.</a:t>
            </a:r>
            <a:endParaRPr lang="en-US" dirty="0">
              <a:solidFill>
                <a:schemeClr val="bg1"/>
              </a:solidFill>
            </a:endParaRPr>
          </a:p>
        </p:txBody>
      </p:sp>
      <p:sp>
        <p:nvSpPr>
          <p:cNvPr id="5" name="Slide Number Placeholder 4">
            <a:extLst>
              <a:ext uri="{FF2B5EF4-FFF2-40B4-BE49-F238E27FC236}">
                <a16:creationId xmlns:a16="http://schemas.microsoft.com/office/drawing/2014/main" id="{85916615-37DC-5A83-4523-67D7ADB5874E}"/>
              </a:ext>
            </a:extLst>
          </p:cNvPr>
          <p:cNvSpPr>
            <a:spLocks noGrp="1"/>
          </p:cNvSpPr>
          <p:nvPr>
            <p:ph type="sldNum" sz="quarter" idx="11"/>
          </p:nvPr>
        </p:nvSpPr>
        <p:spPr/>
        <p:txBody>
          <a:bodyPr/>
          <a:lstStyle/>
          <a:p>
            <a:r>
              <a:rPr lang="en-US"/>
              <a:t>Page </a:t>
            </a:r>
            <a:fld id="{15EBE321-CBB1-4E91-BD14-37C8D44326FB}" type="slidenum">
              <a:rPr lang="en-US" smtClean="0"/>
              <a:pPr/>
              <a:t>28</a:t>
            </a:fld>
            <a:endParaRPr lang="en-US" dirty="0"/>
          </a:p>
        </p:txBody>
      </p:sp>
    </p:spTree>
    <p:extLst>
      <p:ext uri="{BB962C8B-B14F-4D97-AF65-F5344CB8AC3E}">
        <p14:creationId xmlns:p14="http://schemas.microsoft.com/office/powerpoint/2010/main" val="3480733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D266-9A1D-4709-8B04-00A3F55E1D61}"/>
              </a:ext>
            </a:extLst>
          </p:cNvPr>
          <p:cNvSpPr>
            <a:spLocks noGrp="1"/>
          </p:cNvSpPr>
          <p:nvPr>
            <p:ph type="title"/>
          </p:nvPr>
        </p:nvSpPr>
        <p:spPr/>
        <p:txBody>
          <a:bodyPr/>
          <a:lstStyle/>
          <a:p>
            <a:r>
              <a:rPr lang="en-US" dirty="0"/>
              <a:t>New </a:t>
            </a:r>
            <a:r>
              <a:rPr lang="en-US" dirty="0" err="1"/>
              <a:t>dfm</a:t>
            </a:r>
            <a:r>
              <a:rPr lang="en-US" dirty="0"/>
              <a:t>::</a:t>
            </a:r>
            <a:r>
              <a:rPr lang="en-US" dirty="0" err="1"/>
              <a:t>create_filter</a:t>
            </a:r>
            <a:r>
              <a:rPr lang="en-US" dirty="0"/>
              <a:t> -</a:t>
            </a:r>
            <a:r>
              <a:rPr lang="en-US" dirty="0" err="1"/>
              <a:t>annotated_property</a:t>
            </a:r>
            <a:r>
              <a:rPr lang="en-US" dirty="0"/>
              <a:t> Option</a:t>
            </a:r>
          </a:p>
        </p:txBody>
      </p:sp>
      <p:sp>
        <p:nvSpPr>
          <p:cNvPr id="3" name="Content Placeholder 2">
            <a:extLst>
              <a:ext uri="{FF2B5EF4-FFF2-40B4-BE49-F238E27FC236}">
                <a16:creationId xmlns:a16="http://schemas.microsoft.com/office/drawing/2014/main" id="{99D9EDC8-FF73-44BB-A10F-A92F51A02C76}"/>
              </a:ext>
            </a:extLst>
          </p:cNvPr>
          <p:cNvSpPr>
            <a:spLocks noGrp="1"/>
          </p:cNvSpPr>
          <p:nvPr>
            <p:ph idx="1"/>
          </p:nvPr>
        </p:nvSpPr>
        <p:spPr>
          <a:xfrm>
            <a:off x="283221" y="1414800"/>
            <a:ext cx="11506875" cy="4752000"/>
          </a:xfrm>
        </p:spPr>
        <p:txBody>
          <a:bodyPr/>
          <a:lstStyle/>
          <a:p>
            <a:pPr marL="465750" lvl="1" indent="-285750" algn="just"/>
            <a:r>
              <a:rPr lang="en-US" dirty="0"/>
              <a:t>The </a:t>
            </a:r>
            <a:r>
              <a:rPr lang="en-US" dirty="0" err="1"/>
              <a:t>dfm</a:t>
            </a:r>
            <a:r>
              <a:rPr lang="en-US" dirty="0"/>
              <a:t>::</a:t>
            </a:r>
            <a:r>
              <a:rPr lang="en-US" dirty="0" err="1"/>
              <a:t>create_filter</a:t>
            </a:r>
            <a:r>
              <a:rPr lang="en-US" dirty="0"/>
              <a:t> command now has a -</a:t>
            </a:r>
            <a:r>
              <a:rPr lang="en-US" dirty="0" err="1"/>
              <a:t>annotated_property</a:t>
            </a:r>
            <a:r>
              <a:rPr lang="en-US" dirty="0"/>
              <a:t> option. </a:t>
            </a:r>
          </a:p>
          <a:p>
            <a:pPr marL="465750" lvl="1" indent="-285750" algn="just"/>
            <a:endParaRPr lang="en-US" dirty="0"/>
          </a:p>
          <a:p>
            <a:pPr marL="465750" lvl="1" indent="-285750" algn="just"/>
            <a:r>
              <a:rPr lang="en-US" dirty="0"/>
              <a:t>This option creates a filter based upon Device element names, optional subtypes, annotation property names, and constraints upon property values. </a:t>
            </a:r>
          </a:p>
          <a:p>
            <a:pPr marL="465750" lvl="1" indent="-285750" algn="just"/>
            <a:endParaRPr lang="en-US" dirty="0"/>
          </a:p>
          <a:p>
            <a:pPr marL="465750" lvl="1" indent="-285750" algn="just"/>
            <a:r>
              <a:rPr lang="en-US" dirty="0"/>
              <a:t>The generated filter can be used in </a:t>
            </a:r>
            <a:r>
              <a:rPr lang="en-US" dirty="0" err="1"/>
              <a:t>qs</a:t>
            </a:r>
            <a:r>
              <a:rPr lang="en-US" dirty="0"/>
              <a:t>::</a:t>
            </a:r>
            <a:r>
              <a:rPr lang="en-US" dirty="0" err="1"/>
              <a:t>write_agf</a:t>
            </a:r>
            <a:r>
              <a:rPr lang="en-US" dirty="0"/>
              <a:t> and </a:t>
            </a:r>
            <a:r>
              <a:rPr lang="en-US" dirty="0" err="1"/>
              <a:t>dfm</a:t>
            </a:r>
            <a:r>
              <a:rPr lang="en-US" dirty="0"/>
              <a:t>::</a:t>
            </a:r>
            <a:r>
              <a:rPr lang="en-US" dirty="0" err="1"/>
              <a:t>set_layout_netlist_options</a:t>
            </a:r>
            <a:r>
              <a:rPr lang="en-US" dirty="0"/>
              <a:t> commands with the -filter option. </a:t>
            </a:r>
          </a:p>
          <a:p>
            <a:pPr marL="465750" lvl="1" indent="-285750" algn="just"/>
            <a:endParaRPr lang="en-US" dirty="0"/>
          </a:p>
          <a:p>
            <a:pPr marL="465750" lvl="1" indent="-285750" algn="just"/>
            <a:r>
              <a:rPr lang="en-US" dirty="0"/>
              <a:t>Details are in the Calibre </a:t>
            </a:r>
            <a:r>
              <a:rPr lang="en-US" dirty="0" err="1"/>
              <a:t>YieldServer</a:t>
            </a:r>
            <a:r>
              <a:rPr lang="en-US" dirty="0"/>
              <a:t> Reference Manual.</a:t>
            </a:r>
          </a:p>
        </p:txBody>
      </p:sp>
      <p:sp>
        <p:nvSpPr>
          <p:cNvPr id="4" name="Footer Placeholder 3">
            <a:extLst>
              <a:ext uri="{FF2B5EF4-FFF2-40B4-BE49-F238E27FC236}">
                <a16:creationId xmlns:a16="http://schemas.microsoft.com/office/drawing/2014/main" id="{43FC3C33-E829-42E2-A14C-174244E18D52}"/>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4537B213-516C-E173-434F-2F98613AB2E3}"/>
              </a:ext>
            </a:extLst>
          </p:cNvPr>
          <p:cNvSpPr>
            <a:spLocks noGrp="1"/>
          </p:cNvSpPr>
          <p:nvPr>
            <p:ph type="sldNum" sz="quarter" idx="11"/>
          </p:nvPr>
        </p:nvSpPr>
        <p:spPr/>
        <p:txBody>
          <a:bodyPr/>
          <a:lstStyle/>
          <a:p>
            <a:r>
              <a:rPr lang="en-US"/>
              <a:t>Page </a:t>
            </a:r>
            <a:fld id="{15EBE321-CBB1-4E91-BD14-37C8D44326FB}" type="slidenum">
              <a:rPr lang="en-US" smtClean="0"/>
              <a:pPr/>
              <a:t>29</a:t>
            </a:fld>
            <a:endParaRPr lang="en-US" dirty="0"/>
          </a:p>
        </p:txBody>
      </p:sp>
    </p:spTree>
    <p:extLst>
      <p:ext uri="{BB962C8B-B14F-4D97-AF65-F5344CB8AC3E}">
        <p14:creationId xmlns:p14="http://schemas.microsoft.com/office/powerpoint/2010/main" val="309979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A865AB3-8AE0-4AB0-94C2-2E517EC147DE}"/>
              </a:ext>
            </a:extLst>
          </p:cNvPr>
          <p:cNvSpPr>
            <a:spLocks noGrp="1"/>
          </p:cNvSpPr>
          <p:nvPr>
            <p:ph type="title"/>
          </p:nvPr>
        </p:nvSpPr>
        <p:spPr>
          <a:xfrm>
            <a:off x="410400" y="1414463"/>
            <a:ext cx="11376788" cy="2154436"/>
          </a:xfrm>
        </p:spPr>
        <p:txBody>
          <a:bodyPr/>
          <a:lstStyle/>
          <a:p>
            <a:r>
              <a:rPr lang="en-US" dirty="0"/>
              <a:t>Calibre</a:t>
            </a:r>
            <a:r>
              <a:rPr lang="en-US" baseline="40000" dirty="0">
                <a:solidFill>
                  <a:srgbClr val="FFFFFF"/>
                </a:solidFill>
              </a:rPr>
              <a:t>®</a:t>
            </a:r>
            <a:r>
              <a:rPr lang="en-US" dirty="0"/>
              <a:t> </a:t>
            </a:r>
            <a:r>
              <a:rPr lang="en-US" dirty="0" err="1"/>
              <a:t>nmDRC</a:t>
            </a:r>
            <a:br>
              <a:rPr lang="en-US" dirty="0"/>
            </a:br>
            <a:r>
              <a:rPr lang="en-US" sz="4000" dirty="0"/>
              <a:t>Release Highlights</a:t>
            </a:r>
            <a:br>
              <a:rPr lang="en-US" sz="4000" dirty="0"/>
            </a:br>
            <a:r>
              <a:rPr lang="en-US" sz="4000" dirty="0"/>
              <a:t>v2024.4</a:t>
            </a:r>
            <a:endParaRPr lang="en-US" sz="4000" b="0" dirty="0"/>
          </a:p>
        </p:txBody>
      </p:sp>
      <p:sp>
        <p:nvSpPr>
          <p:cNvPr id="2" name="Footer Placeholder 1">
            <a:extLst>
              <a:ext uri="{FF2B5EF4-FFF2-40B4-BE49-F238E27FC236}">
                <a16:creationId xmlns:a16="http://schemas.microsoft.com/office/drawing/2014/main" id="{29F2C68D-9635-5A05-5289-DDB72BDAC219}"/>
              </a:ext>
            </a:extLst>
          </p:cNvPr>
          <p:cNvSpPr>
            <a:spLocks noGrp="1"/>
          </p:cNvSpPr>
          <p:nvPr>
            <p:ph type="ftr" sz="quarter" idx="12"/>
          </p:nvPr>
        </p:nvSpPr>
        <p:spPr>
          <a:xfrm>
            <a:off x="411163" y="6310800"/>
            <a:ext cx="9288000" cy="547200"/>
          </a:xfrm>
        </p:spPr>
        <p:txBody>
          <a:bodyPr/>
          <a:lstStyle/>
          <a:p>
            <a:r>
              <a:rPr lang="en-US"/>
              <a:t>Restricted | © Siemens 2024-10-28 | Siemens Digital Industries Software | Where today meets tomorrow.</a:t>
            </a:r>
            <a:endParaRPr lang="en-US" dirty="0"/>
          </a:p>
        </p:txBody>
      </p:sp>
    </p:spTree>
    <p:extLst>
      <p:ext uri="{BB962C8B-B14F-4D97-AF65-F5344CB8AC3E}">
        <p14:creationId xmlns:p14="http://schemas.microsoft.com/office/powerpoint/2010/main" val="3495492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D266-9A1D-4709-8B04-00A3F55E1D61}"/>
              </a:ext>
            </a:extLst>
          </p:cNvPr>
          <p:cNvSpPr>
            <a:spLocks noGrp="1"/>
          </p:cNvSpPr>
          <p:nvPr>
            <p:ph type="title"/>
          </p:nvPr>
        </p:nvSpPr>
        <p:spPr/>
        <p:txBody>
          <a:bodyPr/>
          <a:lstStyle/>
          <a:p>
            <a:r>
              <a:rPr lang="en-US" dirty="0"/>
              <a:t>New Net Table Commands</a:t>
            </a:r>
          </a:p>
        </p:txBody>
      </p:sp>
      <p:sp>
        <p:nvSpPr>
          <p:cNvPr id="3" name="Content Placeholder 2">
            <a:extLst>
              <a:ext uri="{FF2B5EF4-FFF2-40B4-BE49-F238E27FC236}">
                <a16:creationId xmlns:a16="http://schemas.microsoft.com/office/drawing/2014/main" id="{99D9EDC8-FF73-44BB-A10F-A92F51A02C76}"/>
              </a:ext>
            </a:extLst>
          </p:cNvPr>
          <p:cNvSpPr>
            <a:spLocks noGrp="1"/>
          </p:cNvSpPr>
          <p:nvPr>
            <p:ph idx="1"/>
          </p:nvPr>
        </p:nvSpPr>
        <p:spPr>
          <a:xfrm>
            <a:off x="283221" y="1414800"/>
            <a:ext cx="11506875" cy="4752000"/>
          </a:xfrm>
        </p:spPr>
        <p:txBody>
          <a:bodyPr/>
          <a:lstStyle/>
          <a:p>
            <a:pPr marL="465750" lvl="1" indent="-285750" algn="just"/>
            <a:r>
              <a:rPr lang="en-US" dirty="0"/>
              <a:t>The Query Server has two new commands for reporting runtime statistics for loading of the net table. </a:t>
            </a:r>
          </a:p>
          <a:p>
            <a:pPr marL="465750" lvl="1" indent="-285750" algn="just"/>
            <a:endParaRPr lang="en-US" dirty="0"/>
          </a:p>
          <a:p>
            <a:pPr marL="465750" lvl="1" indent="-285750" algn="just"/>
            <a:r>
              <a:rPr lang="en-US" dirty="0"/>
              <a:t>The </a:t>
            </a:r>
            <a:r>
              <a:rPr lang="en-US" dirty="0" err="1"/>
              <a:t>Tcl</a:t>
            </a:r>
            <a:r>
              <a:rPr lang="en-US" dirty="0"/>
              <a:t> shell command is </a:t>
            </a:r>
            <a:r>
              <a:rPr lang="en-US" dirty="0" err="1"/>
              <a:t>qs</a:t>
            </a:r>
            <a:r>
              <a:rPr lang="en-US" dirty="0"/>
              <a:t>::</a:t>
            </a:r>
            <a:r>
              <a:rPr lang="en-US" dirty="0" err="1"/>
              <a:t>net_table_load</a:t>
            </a:r>
            <a:r>
              <a:rPr lang="en-US" dirty="0"/>
              <a:t> and its standard command counterpart is NET TABLE LOAD.</a:t>
            </a:r>
          </a:p>
          <a:p>
            <a:pPr marL="465750" lvl="1" indent="-285750" algn="just"/>
            <a:endParaRPr lang="en-US" dirty="0"/>
          </a:p>
          <a:p>
            <a:pPr marL="465750" lvl="1" indent="-285750" algn="just"/>
            <a:r>
              <a:rPr lang="en-US" dirty="0"/>
              <a:t>Both commands output a message like this:</a:t>
            </a:r>
          </a:p>
          <a:p>
            <a:pPr marL="825750" lvl="3" indent="-285750" algn="just"/>
            <a:r>
              <a:rPr lang="en-US" dirty="0"/>
              <a:t>NOTE: Net Table Loading Execution Time. CPU TIME = n REAL TIME = n LVHEAP = n/n/n MALLOC = n/n/n</a:t>
            </a:r>
          </a:p>
        </p:txBody>
      </p:sp>
      <p:sp>
        <p:nvSpPr>
          <p:cNvPr id="4" name="Footer Placeholder 3">
            <a:extLst>
              <a:ext uri="{FF2B5EF4-FFF2-40B4-BE49-F238E27FC236}">
                <a16:creationId xmlns:a16="http://schemas.microsoft.com/office/drawing/2014/main" id="{43FC3C33-E829-42E2-A14C-174244E18D52}"/>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38810E7A-0C87-95C7-D678-C7E3A82648B4}"/>
              </a:ext>
            </a:extLst>
          </p:cNvPr>
          <p:cNvSpPr>
            <a:spLocks noGrp="1"/>
          </p:cNvSpPr>
          <p:nvPr>
            <p:ph type="sldNum" sz="quarter" idx="11"/>
          </p:nvPr>
        </p:nvSpPr>
        <p:spPr/>
        <p:txBody>
          <a:bodyPr/>
          <a:lstStyle/>
          <a:p>
            <a:r>
              <a:rPr lang="en-US"/>
              <a:t>Page </a:t>
            </a:r>
            <a:fld id="{15EBE321-CBB1-4E91-BD14-37C8D44326FB}" type="slidenum">
              <a:rPr lang="en-US" smtClean="0"/>
              <a:pPr/>
              <a:t>30</a:t>
            </a:fld>
            <a:endParaRPr lang="en-US" dirty="0"/>
          </a:p>
        </p:txBody>
      </p:sp>
    </p:spTree>
    <p:extLst>
      <p:ext uri="{BB962C8B-B14F-4D97-AF65-F5344CB8AC3E}">
        <p14:creationId xmlns:p14="http://schemas.microsoft.com/office/powerpoint/2010/main" val="958778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13C3CFC-9697-4716-A651-26E69FE6AB0F}"/>
              </a:ext>
            </a:extLst>
          </p:cNvPr>
          <p:cNvSpPr>
            <a:spLocks noGrp="1"/>
          </p:cNvSpPr>
          <p:nvPr>
            <p:ph type="title"/>
          </p:nvPr>
        </p:nvSpPr>
        <p:spPr/>
        <p:txBody>
          <a:bodyPr/>
          <a:lstStyle/>
          <a:p>
            <a:r>
              <a:rPr lang="en-US" dirty="0"/>
              <a:t>For More Information</a:t>
            </a:r>
            <a:endParaRPr lang="en-US" b="0" dirty="0"/>
          </a:p>
        </p:txBody>
      </p:sp>
      <p:sp>
        <p:nvSpPr>
          <p:cNvPr id="3" name="Copy">
            <a:extLst>
              <a:ext uri="{FF2B5EF4-FFF2-40B4-BE49-F238E27FC236}">
                <a16:creationId xmlns:a16="http://schemas.microsoft.com/office/drawing/2014/main" id="{F4DAD0C9-C8E6-49A1-8C40-DE4670D2D7FF}"/>
              </a:ext>
            </a:extLst>
          </p:cNvPr>
          <p:cNvSpPr>
            <a:spLocks noGrp="1"/>
          </p:cNvSpPr>
          <p:nvPr>
            <p:ph idx="1"/>
          </p:nvPr>
        </p:nvSpPr>
        <p:spPr>
          <a:xfrm>
            <a:off x="411163" y="1414799"/>
            <a:ext cx="9284380" cy="4753771"/>
          </a:xfrm>
        </p:spPr>
        <p:txBody>
          <a:bodyPr/>
          <a:lstStyle/>
          <a:p>
            <a:pPr lvl="1"/>
            <a:r>
              <a:rPr lang="en-US" dirty="0"/>
              <a:t>Additional information for these and other Calibre changes can be found in...</a:t>
            </a:r>
            <a:endParaRPr lang="en-US" sz="2000" dirty="0">
              <a:latin typeface="Courier New" panose="02070309020205020404" pitchFamily="49" charset="0"/>
              <a:cs typeface="Courier New" panose="02070309020205020404" pitchFamily="49" charset="0"/>
            </a:endParaRPr>
          </a:p>
          <a:p>
            <a:pPr lvl="1"/>
            <a:r>
              <a:rPr lang="en-US" dirty="0"/>
              <a:t>Calibre</a:t>
            </a:r>
            <a:r>
              <a:rPr lang="en-US" baseline="30000" dirty="0"/>
              <a:t>®</a:t>
            </a:r>
            <a:r>
              <a:rPr lang="en-US" dirty="0"/>
              <a:t> Release Notes, v2024.4</a:t>
            </a:r>
          </a:p>
          <a:p>
            <a:pPr lvl="1"/>
            <a:r>
              <a:rPr lang="en-US" dirty="0"/>
              <a:t>Standard Verification Rule Format (SVRF) Manual, Calibre</a:t>
            </a:r>
            <a:r>
              <a:rPr lang="en-US" baseline="30000" dirty="0"/>
              <a:t>®</a:t>
            </a:r>
            <a:r>
              <a:rPr lang="en-US" dirty="0"/>
              <a:t> v2024.4</a:t>
            </a:r>
          </a:p>
          <a:p>
            <a:pPr lvl="1"/>
            <a:r>
              <a:rPr lang="en-US" dirty="0"/>
              <a:t>Calibre</a:t>
            </a:r>
            <a:r>
              <a:rPr lang="en-US" baseline="30000" dirty="0"/>
              <a:t>®</a:t>
            </a:r>
            <a:r>
              <a:rPr lang="en-US" dirty="0"/>
              <a:t> Verification User’s Manual, v2024.4</a:t>
            </a:r>
          </a:p>
          <a:p>
            <a:pPr lvl="1"/>
            <a:r>
              <a:rPr lang="en-US" dirty="0"/>
              <a:t>Calibre</a:t>
            </a:r>
            <a:r>
              <a:rPr lang="en-US" baseline="30000" dirty="0"/>
              <a:t>®</a:t>
            </a:r>
            <a:r>
              <a:rPr lang="en-US" dirty="0"/>
              <a:t> Query Server Manual v2024.4</a:t>
            </a:r>
          </a:p>
          <a:p>
            <a:pPr lvl="1"/>
            <a:endParaRPr lang="en-US" dirty="0"/>
          </a:p>
        </p:txBody>
      </p:sp>
      <p:sp>
        <p:nvSpPr>
          <p:cNvPr id="7" name="Copy" hidden="1">
            <a:extLst>
              <a:ext uri="{FF2B5EF4-FFF2-40B4-BE49-F238E27FC236}">
                <a16:creationId xmlns:a16="http://schemas.microsoft.com/office/drawing/2014/main" id="{3B3BFB62-21DD-8148-BA0E-DE6E427DA841}"/>
              </a:ext>
            </a:extLst>
          </p:cNvPr>
          <p:cNvSpPr txBox="1">
            <a:spLocks/>
          </p:cNvSpPr>
          <p:nvPr/>
        </p:nvSpPr>
        <p:spPr>
          <a:xfrm>
            <a:off x="411162" y="1414800"/>
            <a:ext cx="11376026" cy="4752000"/>
          </a:xfrm>
          <a:prstGeom prst="rect">
            <a:avLst/>
          </a:prstGeom>
          <a:ln>
            <a:solidFill>
              <a:srgbClr val="EF0137"/>
            </a:solidFill>
          </a:ln>
        </p:spPr>
        <p:txBody>
          <a:bodyPr vert="horz" lIns="0" tIns="0" rIns="0" bIns="0" rtlCol="0">
            <a:no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Footer Placeholder 3">
            <a:extLst>
              <a:ext uri="{FF2B5EF4-FFF2-40B4-BE49-F238E27FC236}">
                <a16:creationId xmlns:a16="http://schemas.microsoft.com/office/drawing/2014/main" id="{108AB30E-15CB-EC8C-8890-4AEBC80107AD}"/>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767674FE-75C8-A03C-FEA9-BC244AFC5196}"/>
              </a:ext>
            </a:extLst>
          </p:cNvPr>
          <p:cNvSpPr>
            <a:spLocks noGrp="1"/>
          </p:cNvSpPr>
          <p:nvPr>
            <p:ph type="sldNum" sz="quarter" idx="11"/>
          </p:nvPr>
        </p:nvSpPr>
        <p:spPr/>
        <p:txBody>
          <a:bodyPr/>
          <a:lstStyle/>
          <a:p>
            <a:r>
              <a:rPr lang="en-US"/>
              <a:t>Page </a:t>
            </a:r>
            <a:fld id="{15EBE321-CBB1-4E91-BD14-37C8D44326FB}" type="slidenum">
              <a:rPr lang="en-US" smtClean="0"/>
              <a:pPr/>
              <a:t>31</a:t>
            </a:fld>
            <a:endParaRPr lang="en-US" dirty="0"/>
          </a:p>
        </p:txBody>
      </p:sp>
    </p:spTree>
    <p:extLst>
      <p:ext uri="{BB962C8B-B14F-4D97-AF65-F5344CB8AC3E}">
        <p14:creationId xmlns:p14="http://schemas.microsoft.com/office/powerpoint/2010/main" val="2427706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A865AB3-8AE0-4AB0-94C2-2E517EC147DE}"/>
              </a:ext>
            </a:extLst>
          </p:cNvPr>
          <p:cNvSpPr>
            <a:spLocks noGrp="1"/>
          </p:cNvSpPr>
          <p:nvPr>
            <p:ph type="title"/>
          </p:nvPr>
        </p:nvSpPr>
        <p:spPr>
          <a:xfrm>
            <a:off x="410400" y="1414463"/>
            <a:ext cx="11376788" cy="2154436"/>
          </a:xfrm>
        </p:spPr>
        <p:txBody>
          <a:bodyPr/>
          <a:lstStyle/>
          <a:p>
            <a:r>
              <a:rPr lang="en-US" dirty="0"/>
              <a:t>Calibre</a:t>
            </a:r>
            <a:r>
              <a:rPr lang="en-US" baseline="40000" dirty="0">
                <a:solidFill>
                  <a:srgbClr val="FFFFFF"/>
                </a:solidFill>
              </a:rPr>
              <a:t>®</a:t>
            </a:r>
            <a:r>
              <a:rPr lang="en-US" dirty="0"/>
              <a:t> PERC</a:t>
            </a:r>
            <a:br>
              <a:rPr lang="en-US" dirty="0"/>
            </a:br>
            <a:r>
              <a:rPr lang="en-US" sz="4000" dirty="0"/>
              <a:t>Release Highlights</a:t>
            </a:r>
            <a:br>
              <a:rPr lang="en-US" sz="4000" dirty="0"/>
            </a:br>
            <a:r>
              <a:rPr lang="en-US" sz="4000" dirty="0"/>
              <a:t>v2024.4</a:t>
            </a:r>
            <a:endParaRPr lang="en-US" sz="4000" b="0" dirty="0"/>
          </a:p>
        </p:txBody>
      </p:sp>
      <p:sp>
        <p:nvSpPr>
          <p:cNvPr id="3" name="Footer Placeholder 2">
            <a:extLst>
              <a:ext uri="{FF2B5EF4-FFF2-40B4-BE49-F238E27FC236}">
                <a16:creationId xmlns:a16="http://schemas.microsoft.com/office/drawing/2014/main" id="{AA71CA9C-AE37-D477-7130-929A6AA25C22}"/>
              </a:ext>
            </a:extLst>
          </p:cNvPr>
          <p:cNvSpPr>
            <a:spLocks noGrp="1"/>
          </p:cNvSpPr>
          <p:nvPr>
            <p:ph type="ftr" sz="quarter" idx="12"/>
          </p:nvPr>
        </p:nvSpPr>
        <p:spPr/>
        <p:txBody>
          <a:bodyPr/>
          <a:lstStyle/>
          <a:p>
            <a:r>
              <a:rPr lang="en-US"/>
              <a:t>Restricted | © Siemens 2024-10-28 | Siemens Digital Industries Software | Where today meets tomorrow.</a:t>
            </a:r>
            <a:endParaRPr lang="en-US" dirty="0"/>
          </a:p>
        </p:txBody>
      </p:sp>
    </p:spTree>
    <p:extLst>
      <p:ext uri="{BB962C8B-B14F-4D97-AF65-F5344CB8AC3E}">
        <p14:creationId xmlns:p14="http://schemas.microsoft.com/office/powerpoint/2010/main" val="1869425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features/capabilities</a:t>
            </a:r>
          </a:p>
        </p:txBody>
      </p:sp>
      <p:sp>
        <p:nvSpPr>
          <p:cNvPr id="3" name="Content Placeholder 2"/>
          <p:cNvSpPr>
            <a:spLocks noGrp="1"/>
          </p:cNvSpPr>
          <p:nvPr>
            <p:ph idx="1"/>
          </p:nvPr>
        </p:nvSpPr>
        <p:spPr/>
        <p:txBody>
          <a:bodyPr/>
          <a:lstStyle/>
          <a:p>
            <a:r>
              <a:rPr lang="en-US" u="sng" dirty="0"/>
              <a:t>2024.4 (October 2024)</a:t>
            </a:r>
          </a:p>
          <a:p>
            <a:r>
              <a:rPr lang="en-US" dirty="0"/>
              <a:t>Topology</a:t>
            </a:r>
          </a:p>
          <a:p>
            <a:pPr lvl="1"/>
            <a:r>
              <a:rPr lang="en-US" dirty="0"/>
              <a:t>Report net names ignored due to LVS FILTER SHORT</a:t>
            </a:r>
          </a:p>
          <a:p>
            <a:endParaRPr lang="en-US" dirty="0"/>
          </a:p>
          <a:p>
            <a:r>
              <a:rPr lang="en-US" dirty="0"/>
              <a:t>Interconnect robustness</a:t>
            </a:r>
          </a:p>
          <a:p>
            <a:pPr lvl="1"/>
            <a:r>
              <a:rPr lang="en-US" dirty="0"/>
              <a:t>New option for </a:t>
            </a:r>
            <a:r>
              <a:rPr lang="en-US" dirty="0" err="1"/>
              <a:t>perc_ldl</a:t>
            </a:r>
            <a:r>
              <a:rPr lang="en-US" dirty="0"/>
              <a:t>::</a:t>
            </a:r>
            <a:r>
              <a:rPr lang="en-US" dirty="0" err="1"/>
              <a:t>design_cd_experiment</a:t>
            </a:r>
            <a:r>
              <a:rPr lang="en-US" dirty="0"/>
              <a:t> (-</a:t>
            </a:r>
            <a:r>
              <a:rPr lang="en-US" dirty="0" err="1"/>
              <a:t>open_layers</a:t>
            </a:r>
            <a:r>
              <a:rPr lang="en-US" dirty="0"/>
              <a:t>)</a:t>
            </a:r>
          </a:p>
          <a:p>
            <a:endParaRPr lang="en-US" dirty="0"/>
          </a:p>
          <a:p>
            <a:pPr lvl="1"/>
            <a:endParaRPr lang="en-US" dirty="0"/>
          </a:p>
          <a:p>
            <a:endParaRPr lang="en-US" dirty="0"/>
          </a:p>
        </p:txBody>
      </p:sp>
      <p:sp>
        <p:nvSpPr>
          <p:cNvPr id="4" name="Footer Placeholder 3"/>
          <p:cNvSpPr>
            <a:spLocks noGrp="1"/>
          </p:cNvSpPr>
          <p:nvPr>
            <p:ph type="ftr" sz="quarter" idx="10"/>
          </p:nvPr>
        </p:nvSpPr>
        <p:spPr/>
        <p:txBody>
          <a:bodyPr/>
          <a:lstStyle/>
          <a:p>
            <a:r>
              <a:rPr lang="en-US"/>
              <a:t>Restricted | © Siemens 2024-10-28 | Siemens Digital Industries Software | Where today meets tomorrow.</a:t>
            </a:r>
            <a:endParaRPr lang="en-US" dirty="0"/>
          </a:p>
        </p:txBody>
      </p:sp>
      <p:sp>
        <p:nvSpPr>
          <p:cNvPr id="6" name="Slide Number Placeholder 5"/>
          <p:cNvSpPr>
            <a:spLocks noGrp="1"/>
          </p:cNvSpPr>
          <p:nvPr>
            <p:ph type="sldNum" sz="quarter" idx="11"/>
          </p:nvPr>
        </p:nvSpPr>
        <p:spPr/>
        <p:txBody>
          <a:bodyPr/>
          <a:lstStyle/>
          <a:p>
            <a:r>
              <a:rPr lang="en-US"/>
              <a:t>Page </a:t>
            </a:r>
            <a:fld id="{15EBE321-CBB1-4E91-BD14-37C8D44326FB}" type="slidenum">
              <a:rPr lang="en-US" smtClean="0"/>
              <a:pPr/>
              <a:t>33</a:t>
            </a:fld>
            <a:endParaRPr lang="en-US" dirty="0"/>
          </a:p>
        </p:txBody>
      </p:sp>
    </p:spTree>
    <p:extLst>
      <p:ext uri="{BB962C8B-B14F-4D97-AF65-F5344CB8AC3E}">
        <p14:creationId xmlns:p14="http://schemas.microsoft.com/office/powerpoint/2010/main" val="3524049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4933-D1B6-63DD-259A-4B997AFEA0D0}"/>
              </a:ext>
            </a:extLst>
          </p:cNvPr>
          <p:cNvSpPr>
            <a:spLocks noGrp="1"/>
          </p:cNvSpPr>
          <p:nvPr>
            <p:ph type="title"/>
          </p:nvPr>
        </p:nvSpPr>
        <p:spPr/>
        <p:txBody>
          <a:bodyPr/>
          <a:lstStyle/>
          <a:p>
            <a:r>
              <a:rPr lang="en-US" dirty="0"/>
              <a:t>Report net names ignored due to LVS FILTER SHORT</a:t>
            </a:r>
          </a:p>
        </p:txBody>
      </p:sp>
      <p:sp>
        <p:nvSpPr>
          <p:cNvPr id="3" name="Content Placeholder 2">
            <a:extLst>
              <a:ext uri="{FF2B5EF4-FFF2-40B4-BE49-F238E27FC236}">
                <a16:creationId xmlns:a16="http://schemas.microsoft.com/office/drawing/2014/main" id="{A41FEC34-4FDB-1D41-4FDC-73077F76FEF1}"/>
              </a:ext>
            </a:extLst>
          </p:cNvPr>
          <p:cNvSpPr>
            <a:spLocks noGrp="1"/>
          </p:cNvSpPr>
          <p:nvPr>
            <p:ph idx="1"/>
          </p:nvPr>
        </p:nvSpPr>
        <p:spPr/>
        <p:txBody>
          <a:bodyPr/>
          <a:lstStyle/>
          <a:p>
            <a:r>
              <a:rPr lang="en-US" dirty="0"/>
              <a:t>When using </a:t>
            </a:r>
            <a:r>
              <a:rPr lang="en-US" dirty="0">
                <a:latin typeface="Courier New" panose="02070309020205020404" pitchFamily="49" charset="0"/>
                <a:cs typeface="Courier New" panose="02070309020205020404" pitchFamily="49" charset="0"/>
              </a:rPr>
              <a:t>LVS FILTER SHORT</a:t>
            </a:r>
            <a:r>
              <a:rPr lang="en-US" dirty="0"/>
              <a:t> specification statement, LVS may merge together two nets </a:t>
            </a:r>
            <a:br>
              <a:rPr lang="en-US" dirty="0"/>
            </a:br>
            <a:r>
              <a:rPr lang="en-US" dirty="0"/>
              <a:t>in the design</a:t>
            </a:r>
          </a:p>
          <a:p>
            <a:pPr lvl="1"/>
            <a:r>
              <a:rPr lang="en-US" dirty="0"/>
              <a:t>LVS names the merged net with one of the two nets' names</a:t>
            </a:r>
          </a:p>
          <a:p>
            <a:endParaRPr lang="en-US" dirty="0"/>
          </a:p>
          <a:p>
            <a:endParaRPr lang="en-US" dirty="0"/>
          </a:p>
          <a:p>
            <a:r>
              <a:rPr lang="en-US" dirty="0"/>
              <a:t>Use of </a:t>
            </a:r>
            <a:r>
              <a:rPr lang="en-US" dirty="0">
                <a:latin typeface="Courier New" panose="02070309020205020404" pitchFamily="49" charset="0"/>
                <a:cs typeface="Courier New" panose="02070309020205020404" pitchFamily="49" charset="0"/>
              </a:rPr>
              <a:t>LVS PREFER NETS </a:t>
            </a:r>
            <a:r>
              <a:rPr lang="en-US" dirty="0"/>
              <a:t>specification statement can control which net name LVS chooses</a:t>
            </a:r>
          </a:p>
          <a:p>
            <a:pPr lvl="1"/>
            <a:r>
              <a:rPr lang="en-US" dirty="0"/>
              <a:t>The </a:t>
            </a:r>
            <a:r>
              <a:rPr lang="en-US" dirty="0">
                <a:latin typeface="Courier New" panose="02070309020205020404" pitchFamily="49" charset="0"/>
                <a:cs typeface="Courier New" panose="02070309020205020404" pitchFamily="49" charset="0"/>
              </a:rPr>
              <a:t>PERC REPORT OPTION</a:t>
            </a:r>
            <a:r>
              <a:rPr lang="en-US" dirty="0"/>
              <a:t> now contains a </a:t>
            </a:r>
            <a:r>
              <a:rPr lang="en-US" dirty="0" err="1">
                <a:latin typeface="Courier New" panose="02070309020205020404" pitchFamily="49" charset="0"/>
                <a:cs typeface="Courier New" panose="02070309020205020404" pitchFamily="49" charset="0"/>
              </a:rPr>
              <a:t>PREFER_NETS_FILTER</a:t>
            </a:r>
            <a:r>
              <a:rPr lang="en-US" dirty="0"/>
              <a:t> specification </a:t>
            </a:r>
          </a:p>
          <a:p>
            <a:pPr lvl="1"/>
            <a:r>
              <a:rPr lang="en-US" dirty="0"/>
              <a:t>When used, the </a:t>
            </a:r>
            <a:r>
              <a:rPr lang="en-US" dirty="0">
                <a:latin typeface="Courier New" panose="02070309020205020404" pitchFamily="49" charset="0"/>
                <a:cs typeface="Courier New" panose="02070309020205020404" pitchFamily="49" charset="0"/>
              </a:rPr>
              <a:t>PERC REPORT</a:t>
            </a:r>
            <a:r>
              <a:rPr lang="en-US" dirty="0"/>
              <a:t> lists the merged nets for which LVS chose the name of the merged net based on an </a:t>
            </a:r>
            <a:r>
              <a:rPr lang="en-US" dirty="0">
                <a:latin typeface="Courier New" panose="02070309020205020404" pitchFamily="49" charset="0"/>
                <a:cs typeface="Courier New" panose="02070309020205020404" pitchFamily="49" charset="0"/>
              </a:rPr>
              <a:t>LVS PREFER NETS</a:t>
            </a:r>
            <a:r>
              <a:rPr lang="en-US" dirty="0"/>
              <a:t> specification statement</a:t>
            </a:r>
          </a:p>
          <a:p>
            <a:pPr lvl="1"/>
            <a:r>
              <a:rPr lang="en-US" dirty="0"/>
              <a:t>The report section contained a separate line for each merged net clearly stating if its name was kept (through default internal algorithm) or preferred with these statements </a:t>
            </a:r>
          </a:p>
          <a:p>
            <a:endParaRPr lang="en-US" dirty="0"/>
          </a:p>
          <a:p>
            <a:endParaRPr lang="en-US" dirty="0"/>
          </a:p>
        </p:txBody>
      </p:sp>
      <p:sp>
        <p:nvSpPr>
          <p:cNvPr id="4" name="Footer Placeholder 3">
            <a:extLst>
              <a:ext uri="{FF2B5EF4-FFF2-40B4-BE49-F238E27FC236}">
                <a16:creationId xmlns:a16="http://schemas.microsoft.com/office/drawing/2014/main" id="{81826B95-94E3-16AB-25BC-96F6B70E1D33}"/>
              </a:ext>
            </a:extLst>
          </p:cNvPr>
          <p:cNvSpPr>
            <a:spLocks noGrp="1"/>
          </p:cNvSpPr>
          <p:nvPr>
            <p:ph type="ftr" sz="quarter" idx="10"/>
          </p:nvPr>
        </p:nvSpPr>
        <p:spPr/>
        <p:txBody>
          <a:bodyPr/>
          <a:lstStyle/>
          <a:p>
            <a:r>
              <a:rPr lang="en-US"/>
              <a:t>Restricted | © Siemens 2024-10-28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154FD4EA-CD88-00DE-30ED-959F6F061807}"/>
              </a:ext>
            </a:extLst>
          </p:cNvPr>
          <p:cNvSpPr>
            <a:spLocks noGrp="1"/>
          </p:cNvSpPr>
          <p:nvPr>
            <p:ph type="sldNum" sz="quarter" idx="11"/>
          </p:nvPr>
        </p:nvSpPr>
        <p:spPr/>
        <p:txBody>
          <a:bodyPr/>
          <a:lstStyle/>
          <a:p>
            <a:r>
              <a:rPr lang="en-US"/>
              <a:t>Page </a:t>
            </a:r>
            <a:fld id="{15EBE321-CBB1-4E91-BD14-37C8D44326FB}" type="slidenum">
              <a:rPr lang="en-US" smtClean="0"/>
              <a:pPr/>
              <a:t>34</a:t>
            </a:fld>
            <a:endParaRPr lang="en-US" dirty="0"/>
          </a:p>
        </p:txBody>
      </p:sp>
      <p:sp>
        <p:nvSpPr>
          <p:cNvPr id="7" name="TextBox 6">
            <a:extLst>
              <a:ext uri="{FF2B5EF4-FFF2-40B4-BE49-F238E27FC236}">
                <a16:creationId xmlns:a16="http://schemas.microsoft.com/office/drawing/2014/main" id="{3014E3A0-7DE9-0999-91EE-43B6A8489F0B}"/>
              </a:ext>
            </a:extLst>
          </p:cNvPr>
          <p:cNvSpPr txBox="1"/>
          <p:nvPr/>
        </p:nvSpPr>
        <p:spPr>
          <a:xfrm>
            <a:off x="1282181" y="2551286"/>
            <a:ext cx="9627636" cy="246221"/>
          </a:xfrm>
          <a:prstGeom prst="rect">
            <a:avLst/>
          </a:prstGeom>
          <a:noFill/>
        </p:spPr>
        <p:txBody>
          <a:bodyPr wrap="none" lIns="0" tIns="0" rIns="0" bIns="0" rtlCol="0">
            <a:spAutoFit/>
          </a:bodyPr>
          <a:lstStyle/>
          <a:p>
            <a:pPr algn="ctr"/>
            <a:r>
              <a:rPr lang="en-US" sz="1600" dirty="0">
                <a:latin typeface="Courier New" panose="02070309020205020404" pitchFamily="49" charset="0"/>
                <a:cs typeface="Courier New" panose="02070309020205020404" pitchFamily="49" charset="0"/>
              </a:rPr>
              <a:t> LVS FILTER SHORT preserved net &lt;net1&gt; merging with net &lt;net2&gt; in cell &lt;cell&gt;</a:t>
            </a:r>
          </a:p>
        </p:txBody>
      </p:sp>
      <p:sp>
        <p:nvSpPr>
          <p:cNvPr id="8" name="TextBox 7">
            <a:extLst>
              <a:ext uri="{FF2B5EF4-FFF2-40B4-BE49-F238E27FC236}">
                <a16:creationId xmlns:a16="http://schemas.microsoft.com/office/drawing/2014/main" id="{C8770818-A0E8-B6EE-4114-1D0394CCDC36}"/>
              </a:ext>
            </a:extLst>
          </p:cNvPr>
          <p:cNvSpPr txBox="1"/>
          <p:nvPr/>
        </p:nvSpPr>
        <p:spPr>
          <a:xfrm>
            <a:off x="2077155" y="5274933"/>
            <a:ext cx="8037689" cy="769441"/>
          </a:xfrm>
          <a:prstGeom prst="rect">
            <a:avLst/>
          </a:prstGeom>
          <a:noFill/>
        </p:spPr>
        <p:txBody>
          <a:bodyPr wrap="square" lIns="0" tIns="0" rIns="0" bIns="0" rtlCol="0">
            <a:spAutoFit/>
          </a:bodyPr>
          <a:lstStyle/>
          <a:p>
            <a:r>
              <a:rPr lang="en-US" sz="1600" dirty="0">
                <a:latin typeface="Courier New" panose="02070309020205020404" pitchFamily="49" charset="0"/>
                <a:cs typeface="Courier New" panose="02070309020205020404" pitchFamily="49" charset="0"/>
              </a:rPr>
              <a:t>    Kept      net &lt;net1&gt; merging with net &lt;net2&gt; in cell &lt;cell&gt;</a:t>
            </a:r>
          </a:p>
          <a:p>
            <a:r>
              <a:rPr lang="en-US" dirty="0">
                <a:cs typeface="Courier New" panose="02070309020205020404" pitchFamily="49" charset="0"/>
              </a:rPr>
              <a:t>or</a:t>
            </a:r>
          </a:p>
          <a:p>
            <a:r>
              <a:rPr lang="en-US" sz="1600" dirty="0">
                <a:latin typeface="Courier New" panose="02070309020205020404" pitchFamily="49" charset="0"/>
                <a:cs typeface="Courier New" panose="02070309020205020404" pitchFamily="49" charset="0"/>
              </a:rPr>
              <a:t>    Preferred net &lt;net1&gt; merging with net &lt;net2&gt; in cell &lt;cell&gt;</a:t>
            </a:r>
          </a:p>
        </p:txBody>
      </p:sp>
    </p:spTree>
    <p:extLst>
      <p:ext uri="{BB962C8B-B14F-4D97-AF65-F5344CB8AC3E}">
        <p14:creationId xmlns:p14="http://schemas.microsoft.com/office/powerpoint/2010/main" val="4005943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25939-A801-1AE0-2D76-C2C802BD912A}"/>
              </a:ext>
            </a:extLst>
          </p:cNvPr>
          <p:cNvSpPr>
            <a:spLocks noGrp="1"/>
          </p:cNvSpPr>
          <p:nvPr>
            <p:ph type="title"/>
          </p:nvPr>
        </p:nvSpPr>
        <p:spPr/>
        <p:txBody>
          <a:bodyPr/>
          <a:lstStyle/>
          <a:p>
            <a:r>
              <a:rPr lang="en-US" dirty="0"/>
              <a:t>New option for </a:t>
            </a:r>
            <a:r>
              <a:rPr lang="en-US" dirty="0" err="1"/>
              <a:t>perc_ldl</a:t>
            </a:r>
            <a:r>
              <a:rPr lang="en-US" dirty="0"/>
              <a:t>::</a:t>
            </a:r>
            <a:r>
              <a:rPr lang="en-US" dirty="0" err="1"/>
              <a:t>design_cd_experiment</a:t>
            </a:r>
            <a:r>
              <a:rPr lang="en-US" dirty="0"/>
              <a:t> (-</a:t>
            </a:r>
            <a:r>
              <a:rPr lang="en-US" dirty="0" err="1"/>
              <a:t>open_layers</a:t>
            </a:r>
            <a:r>
              <a:rPr lang="en-US" dirty="0"/>
              <a:t>)</a:t>
            </a:r>
          </a:p>
        </p:txBody>
      </p:sp>
      <p:sp>
        <p:nvSpPr>
          <p:cNvPr id="3" name="Content Placeholder 2">
            <a:extLst>
              <a:ext uri="{FF2B5EF4-FFF2-40B4-BE49-F238E27FC236}">
                <a16:creationId xmlns:a16="http://schemas.microsoft.com/office/drawing/2014/main" id="{5E494E7D-424E-C37C-10AC-37BFA6BFD3CA}"/>
              </a:ext>
            </a:extLst>
          </p:cNvPr>
          <p:cNvSpPr>
            <a:spLocks noGrp="1"/>
          </p:cNvSpPr>
          <p:nvPr>
            <p:ph idx="1"/>
          </p:nvPr>
        </p:nvSpPr>
        <p:spPr/>
        <p:txBody>
          <a:bodyPr/>
          <a:lstStyle/>
          <a:p>
            <a:r>
              <a:rPr lang="en-US" dirty="0"/>
              <a:t>A new option for </a:t>
            </a:r>
            <a:r>
              <a:rPr lang="en-US" sz="1600" dirty="0" err="1">
                <a:latin typeface="Courier New" panose="02070309020205020404" pitchFamily="49" charset="0"/>
                <a:cs typeface="Courier New" panose="02070309020205020404" pitchFamily="49" charset="0"/>
              </a:rPr>
              <a:t>perc_ldl</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design_cd_experiment</a:t>
            </a:r>
            <a:r>
              <a:rPr lang="en-US" dirty="0"/>
              <a:t> has been provided, </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open_layers</a:t>
            </a:r>
            <a:endParaRPr lang="en-US" dirty="0">
              <a:latin typeface="Courier New" panose="02070309020205020404" pitchFamily="49" charset="0"/>
              <a:cs typeface="Courier New" panose="02070309020205020404" pitchFamily="49" charset="0"/>
            </a:endParaRPr>
          </a:p>
          <a:p>
            <a:pPr lvl="1"/>
            <a:r>
              <a:rPr lang="en-US" dirty="0"/>
              <a:t>Specifies a list of connectivity layers to ignore during simulation</a:t>
            </a:r>
          </a:p>
          <a:p>
            <a:pPr lvl="1"/>
            <a:r>
              <a:rPr lang="en-US" dirty="0"/>
              <a:t>These are Connect layers that are not needed to produce results for the check</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Use of this option can significantly improve runtime and memory</a:t>
            </a:r>
          </a:p>
          <a:p>
            <a:pPr lvl="1"/>
            <a:r>
              <a:rPr lang="en-US" dirty="0"/>
              <a:t>Should only be specified if the rule deck writer knows a part of the layer stack will not be needed for simulation</a:t>
            </a:r>
          </a:p>
          <a:p>
            <a:endParaRPr lang="en-US" dirty="0"/>
          </a:p>
          <a:p>
            <a:endParaRPr lang="en-US" dirty="0"/>
          </a:p>
        </p:txBody>
      </p:sp>
      <p:sp>
        <p:nvSpPr>
          <p:cNvPr id="4" name="Footer Placeholder 3">
            <a:extLst>
              <a:ext uri="{FF2B5EF4-FFF2-40B4-BE49-F238E27FC236}">
                <a16:creationId xmlns:a16="http://schemas.microsoft.com/office/drawing/2014/main" id="{5B873C1E-022E-32B6-95E0-683FA952B41F}"/>
              </a:ext>
            </a:extLst>
          </p:cNvPr>
          <p:cNvSpPr>
            <a:spLocks noGrp="1"/>
          </p:cNvSpPr>
          <p:nvPr>
            <p:ph type="ftr" sz="quarter" idx="10"/>
          </p:nvPr>
        </p:nvSpPr>
        <p:spPr/>
        <p:txBody>
          <a:bodyPr/>
          <a:lstStyle/>
          <a:p>
            <a:r>
              <a:rPr lang="en-US"/>
              <a:t>Restricted | © Siemens 2024-10-28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506B367D-5947-4AF7-FF3B-347E5FBBED0C}"/>
              </a:ext>
            </a:extLst>
          </p:cNvPr>
          <p:cNvSpPr>
            <a:spLocks noGrp="1"/>
          </p:cNvSpPr>
          <p:nvPr>
            <p:ph type="sldNum" sz="quarter" idx="11"/>
          </p:nvPr>
        </p:nvSpPr>
        <p:spPr/>
        <p:txBody>
          <a:bodyPr/>
          <a:lstStyle/>
          <a:p>
            <a:r>
              <a:rPr lang="en-US"/>
              <a:t>Page </a:t>
            </a:r>
            <a:fld id="{15EBE321-CBB1-4E91-BD14-37C8D44326FB}" type="slidenum">
              <a:rPr lang="en-US" smtClean="0"/>
              <a:pPr/>
              <a:t>35</a:t>
            </a:fld>
            <a:endParaRPr lang="en-US" dirty="0"/>
          </a:p>
        </p:txBody>
      </p:sp>
      <p:sp>
        <p:nvSpPr>
          <p:cNvPr id="6" name="TextBox 5">
            <a:extLst>
              <a:ext uri="{FF2B5EF4-FFF2-40B4-BE49-F238E27FC236}">
                <a16:creationId xmlns:a16="http://schemas.microsoft.com/office/drawing/2014/main" id="{7FFC9113-CC13-C401-F048-B4BD62189BE6}"/>
              </a:ext>
            </a:extLst>
          </p:cNvPr>
          <p:cNvSpPr txBox="1"/>
          <p:nvPr/>
        </p:nvSpPr>
        <p:spPr>
          <a:xfrm>
            <a:off x="1608666" y="2682804"/>
            <a:ext cx="8974667" cy="2215991"/>
          </a:xfrm>
          <a:prstGeom prst="rect">
            <a:avLst/>
          </a:prstGeom>
          <a:noFill/>
        </p:spPr>
        <p:txBody>
          <a:bodyPr wrap="square" lIns="0" tIns="0" rIns="0" bIns="0" rtlCol="0">
            <a:spAutoFit/>
          </a:bodyPr>
          <a:lstStyle/>
          <a:p>
            <a:pPr algn="l"/>
            <a:r>
              <a:rPr lang="en-US" sz="1600" dirty="0" err="1">
                <a:latin typeface="Courier New" panose="02070309020205020404" pitchFamily="49" charset="0"/>
                <a:cs typeface="Courier New" panose="02070309020205020404" pitchFamily="49" charset="0"/>
              </a:rPr>
              <a:t>perc_ldl</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design_cd_experiment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rulecheck</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rule_name</a:t>
            </a:r>
            <a:r>
              <a:rPr lang="en-US" sz="1600" dirty="0">
                <a:latin typeface="Courier New" panose="02070309020205020404" pitchFamily="49" charset="0"/>
                <a:cs typeface="Courier New" panose="02070309020205020404" pitchFamily="49" charset="0"/>
              </a:rPr>
              <a:t> </a:t>
            </a:r>
          </a:p>
          <a:p>
            <a:pPr algn="l"/>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experiment_name</a:t>
            </a:r>
            <a:r>
              <a:rPr lang="en-US" sz="1600" dirty="0">
                <a:latin typeface="Courier New" panose="02070309020205020404" pitchFamily="49" charset="0"/>
                <a:cs typeface="Courier New" panose="02070309020205020404" pitchFamily="49" charset="0"/>
              </a:rPr>
              <a:t> name] </a:t>
            </a:r>
          </a:p>
          <a:p>
            <a:pPr algn="l"/>
            <a:r>
              <a:rPr lang="en-US" sz="1600" dirty="0">
                <a:latin typeface="Courier New" panose="02070309020205020404" pitchFamily="49" charset="0"/>
                <a:cs typeface="Courier New" panose="02070309020205020404" pitchFamily="49" charset="0"/>
              </a:rPr>
              <a:t>    [-I </a:t>
            </a:r>
            <a:r>
              <a:rPr lang="en-US" sz="1600" dirty="0" err="1">
                <a:latin typeface="Courier New" panose="02070309020205020404" pitchFamily="49" charset="0"/>
                <a:cs typeface="Courier New" panose="02070309020205020404" pitchFamily="49" charset="0"/>
              </a:rPr>
              <a:t>source_current</a:t>
            </a:r>
            <a:r>
              <a:rPr lang="en-US" sz="1600" dirty="0">
                <a:latin typeface="Courier New" panose="02070309020205020404" pitchFamily="49" charset="0"/>
                <a:cs typeface="Courier New" panose="02070309020205020404" pitchFamily="49" charset="0"/>
              </a:rPr>
              <a:t>]</a:t>
            </a:r>
          </a:p>
          <a:p>
            <a:pPr algn="l"/>
            <a:r>
              <a:rPr lang="en-US" sz="1600" dirty="0">
                <a:latin typeface="Courier New" panose="02070309020205020404" pitchFamily="49" charset="0"/>
                <a:cs typeface="Courier New" panose="02070309020205020404" pitchFamily="49" charset="0"/>
              </a:rPr>
              <a:t>    [-V </a:t>
            </a:r>
            <a:r>
              <a:rPr lang="en-US" sz="1600" dirty="0" err="1">
                <a:latin typeface="Courier New" panose="02070309020205020404" pitchFamily="49" charset="0"/>
                <a:cs typeface="Courier New" panose="02070309020205020404" pitchFamily="49" charset="0"/>
              </a:rPr>
              <a:t>sink_voltage</a:t>
            </a:r>
            <a:r>
              <a:rPr lang="en-US" sz="1600" dirty="0">
                <a:latin typeface="Courier New" panose="02070309020205020404" pitchFamily="49" charset="0"/>
                <a:cs typeface="Courier New" panose="02070309020205020404" pitchFamily="49" charset="0"/>
              </a:rPr>
              <a:t>]</a:t>
            </a:r>
          </a:p>
          <a:p>
            <a:pPr algn="l"/>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group_by</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rulecheck</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pinpair</a:t>
            </a:r>
            <a:r>
              <a:rPr lang="en-US" sz="1600" dirty="0">
                <a:latin typeface="Courier New" panose="02070309020205020404" pitchFamily="49" charset="0"/>
                <a:cs typeface="Courier New" panose="02070309020205020404" pitchFamily="49" charset="0"/>
              </a:rPr>
              <a:t> | source | sink | path }] </a:t>
            </a:r>
          </a:p>
          <a:p>
            <a:pPr algn="l"/>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group_by_annotation</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group_by_annotation_name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annotation_name</a:t>
            </a:r>
            <a:r>
              <a:rPr lang="en-US" sz="1600" dirty="0">
                <a:latin typeface="Courier New" panose="02070309020205020404" pitchFamily="49" charset="0"/>
                <a:cs typeface="Courier New" panose="02070309020205020404" pitchFamily="49" charset="0"/>
              </a:rPr>
              <a:t>] </a:t>
            </a:r>
          </a:p>
          <a:p>
            <a:pPr algn="l"/>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short_expanded_sources</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short_all_sources</a:t>
            </a:r>
            <a:r>
              <a:rPr lang="en-US" sz="1600" dirty="0">
                <a:latin typeface="Courier New" panose="02070309020205020404" pitchFamily="49" charset="0"/>
                <a:cs typeface="Courier New" panose="02070309020205020404" pitchFamily="49" charset="0"/>
              </a:rPr>
              <a:t>] </a:t>
            </a:r>
          </a:p>
          <a:p>
            <a:pPr algn="l"/>
            <a:r>
              <a:rPr lang="en-US" sz="1600" dirty="0">
                <a:latin typeface="Courier New" panose="02070309020205020404" pitchFamily="49" charset="0"/>
                <a:cs typeface="Courier New" panose="02070309020205020404" pitchFamily="49" charset="0"/>
              </a:rPr>
              <a:t>    </a:t>
            </a:r>
            <a:r>
              <a:rPr lang="en-US" sz="1600" b="1" dirty="0">
                <a:solidFill>
                  <a:schemeClr val="accent4"/>
                </a:solidFill>
                <a:latin typeface="Courier New" panose="02070309020205020404" pitchFamily="49" charset="0"/>
                <a:cs typeface="Courier New" panose="02070309020205020404" pitchFamily="49" charset="0"/>
              </a:rPr>
              <a:t>[-</a:t>
            </a:r>
            <a:r>
              <a:rPr lang="en-US" sz="1600" b="1" dirty="0" err="1">
                <a:solidFill>
                  <a:schemeClr val="accent4"/>
                </a:solidFill>
                <a:latin typeface="Courier New" panose="02070309020205020404" pitchFamily="49" charset="0"/>
                <a:cs typeface="Courier New" panose="02070309020205020404" pitchFamily="49" charset="0"/>
              </a:rPr>
              <a:t>open_layers</a:t>
            </a:r>
            <a:r>
              <a:rPr lang="en-US" sz="1600" b="1" dirty="0">
                <a:solidFill>
                  <a:schemeClr val="accent4"/>
                </a:solidFill>
                <a:latin typeface="Courier New" panose="02070309020205020404" pitchFamily="49" charset="0"/>
                <a:cs typeface="Courier New" panose="02070309020205020404" pitchFamily="49" charset="0"/>
              </a:rPr>
              <a:t> </a:t>
            </a:r>
            <a:r>
              <a:rPr lang="en-US" sz="1600" b="1" dirty="0" err="1">
                <a:solidFill>
                  <a:schemeClr val="accent4"/>
                </a:solidFill>
                <a:latin typeface="Courier New" panose="02070309020205020404" pitchFamily="49" charset="0"/>
                <a:cs typeface="Courier New" panose="02070309020205020404" pitchFamily="49" charset="0"/>
              </a:rPr>
              <a:t>layer_list</a:t>
            </a:r>
            <a:r>
              <a:rPr lang="en-US" sz="1600" b="1" dirty="0">
                <a:solidFill>
                  <a:schemeClr val="accent4"/>
                </a:solidFill>
                <a:latin typeface="Courier New" panose="02070309020205020404" pitchFamily="49" charset="0"/>
                <a:cs typeface="Courier New" panose="02070309020205020404" pitchFamily="49" charset="0"/>
              </a:rPr>
              <a:t>]</a:t>
            </a:r>
          </a:p>
          <a:p>
            <a:pPr algn="l"/>
            <a:r>
              <a:rPr lang="en-US" sz="1600" dirty="0">
                <a:latin typeface="Courier New" panose="02070309020205020404" pitchFamily="49" charset="0"/>
                <a:cs typeface="Courier New" panose="02070309020205020404" pitchFamily="49" charset="0"/>
              </a:rPr>
              <a:t>    [-comment "</a:t>
            </a:r>
            <a:r>
              <a:rPr lang="en-US" sz="1600" dirty="0" err="1">
                <a:latin typeface="Courier New" panose="02070309020205020404" pitchFamily="49" charset="0"/>
                <a:cs typeface="Courier New" panose="02070309020205020404" pitchFamily="49" charset="0"/>
              </a:rPr>
              <a:t>comment_str</a:t>
            </a:r>
            <a:r>
              <a:rPr lang="en-US" sz="16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347449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13C3CFC-9697-4716-A651-26E69FE6AB0F}"/>
              </a:ext>
            </a:extLst>
          </p:cNvPr>
          <p:cNvSpPr>
            <a:spLocks noGrp="1"/>
          </p:cNvSpPr>
          <p:nvPr>
            <p:ph type="title"/>
          </p:nvPr>
        </p:nvSpPr>
        <p:spPr/>
        <p:txBody>
          <a:bodyPr/>
          <a:lstStyle/>
          <a:p>
            <a:r>
              <a:rPr lang="en-US" dirty="0"/>
              <a:t>For More Information</a:t>
            </a:r>
            <a:endParaRPr lang="en-US" b="0" dirty="0"/>
          </a:p>
        </p:txBody>
      </p:sp>
      <p:sp>
        <p:nvSpPr>
          <p:cNvPr id="3" name="Copy">
            <a:extLst>
              <a:ext uri="{FF2B5EF4-FFF2-40B4-BE49-F238E27FC236}">
                <a16:creationId xmlns:a16="http://schemas.microsoft.com/office/drawing/2014/main" id="{F4DAD0C9-C8E6-49A1-8C40-DE4670D2D7FF}"/>
              </a:ext>
            </a:extLst>
          </p:cNvPr>
          <p:cNvSpPr>
            <a:spLocks noGrp="1"/>
          </p:cNvSpPr>
          <p:nvPr>
            <p:ph idx="1"/>
          </p:nvPr>
        </p:nvSpPr>
        <p:spPr>
          <a:xfrm>
            <a:off x="411163" y="1414799"/>
            <a:ext cx="9284380" cy="4753771"/>
          </a:xfrm>
        </p:spPr>
        <p:txBody>
          <a:bodyPr/>
          <a:lstStyle/>
          <a:p>
            <a:pPr lvl="1"/>
            <a:r>
              <a:rPr lang="en-US" dirty="0"/>
              <a:t>Additional information for these and other Calibre changes can be found in...</a:t>
            </a:r>
            <a:endParaRPr lang="en-US" sz="2000" dirty="0">
              <a:latin typeface="Courier New" panose="02070309020205020404" pitchFamily="49" charset="0"/>
              <a:cs typeface="Courier New" panose="02070309020205020404" pitchFamily="49" charset="0"/>
            </a:endParaRPr>
          </a:p>
          <a:p>
            <a:pPr lvl="1"/>
            <a:r>
              <a:rPr lang="en-US" dirty="0"/>
              <a:t>Calibre</a:t>
            </a:r>
            <a:r>
              <a:rPr lang="en-US" baseline="30000" dirty="0"/>
              <a:t>®</a:t>
            </a:r>
            <a:r>
              <a:rPr lang="en-US" dirty="0"/>
              <a:t> Release Notes, v2024.4</a:t>
            </a:r>
          </a:p>
          <a:p>
            <a:pPr lvl="1"/>
            <a:r>
              <a:rPr lang="en-US" dirty="0"/>
              <a:t>Standard Verification Rule Format (SVRF) Manual, Calibre</a:t>
            </a:r>
            <a:r>
              <a:rPr lang="en-US" baseline="30000" dirty="0"/>
              <a:t>®</a:t>
            </a:r>
            <a:r>
              <a:rPr lang="en-US" dirty="0"/>
              <a:t> v2024.4</a:t>
            </a:r>
          </a:p>
          <a:p>
            <a:pPr lvl="1"/>
            <a:r>
              <a:rPr lang="en-US" dirty="0"/>
              <a:t>Calibre</a:t>
            </a:r>
            <a:r>
              <a:rPr lang="en-US" baseline="30000" dirty="0"/>
              <a:t>®</a:t>
            </a:r>
            <a:r>
              <a:rPr lang="en-US" dirty="0"/>
              <a:t> PERC User’s Manual, v2024.4</a:t>
            </a:r>
          </a:p>
          <a:p>
            <a:pPr marL="0" lvl="1" indent="0">
              <a:buNone/>
            </a:pPr>
            <a:endParaRPr lang="en-US" dirty="0"/>
          </a:p>
        </p:txBody>
      </p:sp>
      <p:sp>
        <p:nvSpPr>
          <p:cNvPr id="7" name="Copy" hidden="1">
            <a:extLst>
              <a:ext uri="{FF2B5EF4-FFF2-40B4-BE49-F238E27FC236}">
                <a16:creationId xmlns:a16="http://schemas.microsoft.com/office/drawing/2014/main" id="{3B3BFB62-21DD-8148-BA0E-DE6E427DA841}"/>
              </a:ext>
            </a:extLst>
          </p:cNvPr>
          <p:cNvSpPr txBox="1">
            <a:spLocks/>
          </p:cNvSpPr>
          <p:nvPr/>
        </p:nvSpPr>
        <p:spPr>
          <a:xfrm>
            <a:off x="411162" y="1414800"/>
            <a:ext cx="11376026" cy="4752000"/>
          </a:xfrm>
          <a:prstGeom prst="rect">
            <a:avLst/>
          </a:prstGeom>
          <a:ln>
            <a:solidFill>
              <a:srgbClr val="EF0137"/>
            </a:solidFill>
          </a:ln>
        </p:spPr>
        <p:txBody>
          <a:bodyPr vert="horz" lIns="0" tIns="0" rIns="0" bIns="0" rtlCol="0">
            <a:no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Footer Placeholder 3">
            <a:extLst>
              <a:ext uri="{FF2B5EF4-FFF2-40B4-BE49-F238E27FC236}">
                <a16:creationId xmlns:a16="http://schemas.microsoft.com/office/drawing/2014/main" id="{519C1BD1-D3F6-C32A-D112-E03DC2341614}"/>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6F33C882-1FB8-1A9E-2CE3-523609515A7B}"/>
              </a:ext>
            </a:extLst>
          </p:cNvPr>
          <p:cNvSpPr>
            <a:spLocks noGrp="1"/>
          </p:cNvSpPr>
          <p:nvPr>
            <p:ph type="sldNum" sz="quarter" idx="11"/>
          </p:nvPr>
        </p:nvSpPr>
        <p:spPr/>
        <p:txBody>
          <a:bodyPr/>
          <a:lstStyle/>
          <a:p>
            <a:r>
              <a:rPr lang="en-US"/>
              <a:t>Page </a:t>
            </a:r>
            <a:fld id="{15EBE321-CBB1-4E91-BD14-37C8D44326FB}" type="slidenum">
              <a:rPr lang="en-US" smtClean="0"/>
              <a:pPr/>
              <a:t>36</a:t>
            </a:fld>
            <a:endParaRPr lang="en-US" dirty="0"/>
          </a:p>
        </p:txBody>
      </p:sp>
    </p:spTree>
    <p:extLst>
      <p:ext uri="{BB962C8B-B14F-4D97-AF65-F5344CB8AC3E}">
        <p14:creationId xmlns:p14="http://schemas.microsoft.com/office/powerpoint/2010/main" val="420843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A865AB3-8AE0-4AB0-94C2-2E517EC147DE}"/>
              </a:ext>
            </a:extLst>
          </p:cNvPr>
          <p:cNvSpPr>
            <a:spLocks noGrp="1"/>
          </p:cNvSpPr>
          <p:nvPr>
            <p:ph type="title"/>
          </p:nvPr>
        </p:nvSpPr>
        <p:spPr>
          <a:xfrm>
            <a:off x="410400" y="1414463"/>
            <a:ext cx="11376788" cy="2154436"/>
          </a:xfrm>
        </p:spPr>
        <p:txBody>
          <a:bodyPr/>
          <a:lstStyle/>
          <a:p>
            <a:r>
              <a:rPr lang="en-US" dirty="0"/>
              <a:t>Calibre</a:t>
            </a:r>
            <a:r>
              <a:rPr lang="en-US" baseline="40000" dirty="0">
                <a:solidFill>
                  <a:srgbClr val="FFFFFF"/>
                </a:solidFill>
              </a:rPr>
              <a:t>®</a:t>
            </a:r>
            <a:r>
              <a:rPr lang="en-US" dirty="0"/>
              <a:t> </a:t>
            </a:r>
            <a:r>
              <a:rPr lang="en-US" dirty="0" err="1"/>
              <a:t>xRC</a:t>
            </a:r>
            <a:r>
              <a:rPr lang="en-US" dirty="0"/>
              <a:t>/</a:t>
            </a:r>
            <a:r>
              <a:rPr lang="en-US" dirty="0" err="1"/>
              <a:t>xACT</a:t>
            </a:r>
            <a:r>
              <a:rPr lang="en-US" dirty="0"/>
              <a:t>/xACT3D</a:t>
            </a:r>
            <a:br>
              <a:rPr lang="en-US" dirty="0"/>
            </a:br>
            <a:r>
              <a:rPr lang="en-US" sz="4000" dirty="0"/>
              <a:t>Release Highlights</a:t>
            </a:r>
            <a:br>
              <a:rPr lang="en-US" sz="4000" b="0" dirty="0"/>
            </a:br>
            <a:r>
              <a:rPr lang="en-US" sz="4000" dirty="0"/>
              <a:t>v2024.4</a:t>
            </a:r>
            <a:endParaRPr lang="en-US" sz="4000" b="0" dirty="0"/>
          </a:p>
        </p:txBody>
      </p:sp>
      <p:sp>
        <p:nvSpPr>
          <p:cNvPr id="2" name="Footer Placeholder 1">
            <a:extLst>
              <a:ext uri="{FF2B5EF4-FFF2-40B4-BE49-F238E27FC236}">
                <a16:creationId xmlns:a16="http://schemas.microsoft.com/office/drawing/2014/main" id="{D30A2B49-D18D-9E17-A32C-F43DCD29A4E3}"/>
              </a:ext>
            </a:extLst>
          </p:cNvPr>
          <p:cNvSpPr>
            <a:spLocks noGrp="1"/>
          </p:cNvSpPr>
          <p:nvPr>
            <p:ph type="ftr" sz="quarter" idx="12"/>
          </p:nvPr>
        </p:nvSpPr>
        <p:spPr/>
        <p:txBody>
          <a:bodyPr/>
          <a:lstStyle/>
          <a:p>
            <a:r>
              <a:rPr lang="en-US"/>
              <a:t>Restricted | © Siemens 2024-10-28 | Siemens Digital Industries Software | Where today meets tomorrow.</a:t>
            </a:r>
            <a:endParaRPr lang="en-US" dirty="0"/>
          </a:p>
        </p:txBody>
      </p:sp>
    </p:spTree>
    <p:extLst>
      <p:ext uri="{BB962C8B-B14F-4D97-AF65-F5344CB8AC3E}">
        <p14:creationId xmlns:p14="http://schemas.microsoft.com/office/powerpoint/2010/main" val="60023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13C3CFC-9697-4716-A651-26E69FE6AB0F}"/>
              </a:ext>
            </a:extLst>
          </p:cNvPr>
          <p:cNvSpPr>
            <a:spLocks noGrp="1"/>
          </p:cNvSpPr>
          <p:nvPr>
            <p:ph type="title"/>
          </p:nvPr>
        </p:nvSpPr>
        <p:spPr>
          <a:xfrm>
            <a:off x="412643" y="219966"/>
            <a:ext cx="9861428" cy="575850"/>
          </a:xfrm>
        </p:spPr>
        <p:txBody>
          <a:bodyPr/>
          <a:lstStyle/>
          <a:p>
            <a:r>
              <a:rPr lang="en-US" dirty="0"/>
              <a:t>Calibre </a:t>
            </a:r>
            <a:r>
              <a:rPr lang="en-US" dirty="0" err="1"/>
              <a:t>xACT</a:t>
            </a:r>
            <a:r>
              <a:rPr lang="en-US" dirty="0"/>
              <a:t> Updates for 2024.4</a:t>
            </a:r>
          </a:p>
        </p:txBody>
      </p:sp>
      <p:sp>
        <p:nvSpPr>
          <p:cNvPr id="7" name="Copy" hidden="1">
            <a:extLst>
              <a:ext uri="{FF2B5EF4-FFF2-40B4-BE49-F238E27FC236}">
                <a16:creationId xmlns:a16="http://schemas.microsoft.com/office/drawing/2014/main" id="{3B3BFB62-21DD-8148-BA0E-DE6E427DA841}"/>
              </a:ext>
            </a:extLst>
          </p:cNvPr>
          <p:cNvSpPr txBox="1">
            <a:spLocks/>
          </p:cNvSpPr>
          <p:nvPr/>
        </p:nvSpPr>
        <p:spPr>
          <a:xfrm>
            <a:off x="412644" y="1415325"/>
            <a:ext cx="11373063" cy="4750763"/>
          </a:xfrm>
          <a:prstGeom prst="rect">
            <a:avLst/>
          </a:prstGeom>
          <a:ln>
            <a:solidFill>
              <a:srgbClr val="EF0137"/>
            </a:solidFill>
          </a:ln>
        </p:spPr>
        <p:txBody>
          <a:bodyPr vert="horz" lIns="0" tIns="0" rIns="0" bIns="0" rtlCol="0">
            <a:no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sz="1799" dirty="0"/>
              <a:t>Click to edit Master text styles</a:t>
            </a:r>
          </a:p>
          <a:p>
            <a:pPr lvl="1"/>
            <a:r>
              <a:rPr lang="en-US" sz="1799" dirty="0"/>
              <a:t>Second level</a:t>
            </a:r>
          </a:p>
          <a:p>
            <a:pPr lvl="2"/>
            <a:r>
              <a:rPr lang="en-US" sz="1799" dirty="0"/>
              <a:t>Third level</a:t>
            </a:r>
          </a:p>
          <a:p>
            <a:pPr lvl="3"/>
            <a:r>
              <a:rPr lang="en-US" sz="1799" dirty="0"/>
              <a:t>Fourth level</a:t>
            </a:r>
          </a:p>
          <a:p>
            <a:pPr lvl="4"/>
            <a:r>
              <a:rPr lang="en-US" sz="1799" dirty="0"/>
              <a:t>Fifth level</a:t>
            </a:r>
          </a:p>
          <a:p>
            <a:pPr lvl="5"/>
            <a:r>
              <a:rPr lang="en-US" sz="1799" dirty="0"/>
              <a:t>Sixth level</a:t>
            </a:r>
          </a:p>
          <a:p>
            <a:pPr lvl="6"/>
            <a:r>
              <a:rPr lang="en-US" sz="1799" dirty="0"/>
              <a:t>Seventh level</a:t>
            </a:r>
          </a:p>
          <a:p>
            <a:pPr lvl="7"/>
            <a:r>
              <a:rPr lang="en-US" sz="1799" dirty="0"/>
              <a:t>Eighth level</a:t>
            </a:r>
          </a:p>
          <a:p>
            <a:pPr lvl="8"/>
            <a:r>
              <a:rPr lang="en-US" sz="1799" dirty="0"/>
              <a:t>Ninth level</a:t>
            </a:r>
          </a:p>
        </p:txBody>
      </p:sp>
      <p:sp>
        <p:nvSpPr>
          <p:cNvPr id="3" name="Copy" descr="Content text frame">
            <a:extLst>
              <a:ext uri="{FF2B5EF4-FFF2-40B4-BE49-F238E27FC236}">
                <a16:creationId xmlns:a16="http://schemas.microsoft.com/office/drawing/2014/main" id="{C2E3E800-218F-7E88-8E4A-0450240FF22A}"/>
              </a:ext>
            </a:extLst>
          </p:cNvPr>
          <p:cNvSpPr txBox="1">
            <a:spLocks/>
          </p:cNvSpPr>
          <p:nvPr/>
        </p:nvSpPr>
        <p:spPr bwMode="black">
          <a:xfrm>
            <a:off x="412643" y="893930"/>
            <a:ext cx="11587886" cy="4689620"/>
          </a:xfrm>
          <a:prstGeom prst="rect">
            <a:avLst/>
          </a:prstGeom>
        </p:spPr>
        <p:txBody>
          <a:bodyPr vert="horz" lIns="0" tIns="0" rIns="0" bIns="0" rtlCol="0">
            <a:noAutofit/>
          </a:bodyPr>
          <a:lstStyle>
            <a:lvl1pPr marL="91394" indent="-182789"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sz="1999" b="1" kern="1200">
                <a:solidFill>
                  <a:schemeClr val="bg1"/>
                </a:solidFill>
                <a:latin typeface="+mn-lt"/>
                <a:ea typeface="+mn-ea"/>
                <a:cs typeface="+mn-cs"/>
              </a:defRPr>
            </a:lvl1pPr>
            <a:lvl2pPr marL="0" indent="0" algn="l" defTabSz="914400" rtl="0" eaLnBrk="1" latinLnBrk="0" hangingPunct="1">
              <a:lnSpc>
                <a:spcPct val="110000"/>
              </a:lnSpc>
              <a:spcBef>
                <a:spcPts val="300"/>
              </a:spcBef>
              <a:spcAft>
                <a:spcPts val="300"/>
              </a:spcAft>
              <a:buClr>
                <a:schemeClr val="tx1"/>
              </a:buClr>
              <a:buFont typeface="Wingdings" panose="05000000000000000000" pitchFamily="2" charset="2"/>
              <a:buNone/>
              <a:defRPr sz="2000" kern="1200">
                <a:solidFill>
                  <a:schemeClr val="bg1"/>
                </a:solidFill>
                <a:latin typeface="+mn-lt"/>
                <a:ea typeface="+mn-ea"/>
                <a:cs typeface="+mn-cs"/>
              </a:defRPr>
            </a:lvl2pPr>
            <a:lvl3pPr marL="573088" indent="-295275" algn="l" defTabSz="914400" rtl="0" eaLnBrk="1" latinLnBrk="0" hangingPunct="1">
              <a:lnSpc>
                <a:spcPct val="110000"/>
              </a:lnSpc>
              <a:spcBef>
                <a:spcPts val="300"/>
              </a:spcBef>
              <a:spcAft>
                <a:spcPts val="300"/>
              </a:spcAft>
              <a:buClr>
                <a:schemeClr val="tx1"/>
              </a:buClr>
              <a:buFont typeface="Wingdings" panose="05000000000000000000" pitchFamily="2" charset="2"/>
              <a:buChar char="Ø"/>
              <a:defRPr sz="1800" kern="1200">
                <a:solidFill>
                  <a:schemeClr val="bg1"/>
                </a:solidFill>
                <a:latin typeface="+mn-lt"/>
                <a:ea typeface="+mn-ea"/>
                <a:cs typeface="+mn-cs"/>
              </a:defRPr>
            </a:lvl3pPr>
            <a:lvl4pPr marL="365577" indent="-182789"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sz="1600" kern="1200">
                <a:solidFill>
                  <a:schemeClr val="bg1"/>
                </a:solidFill>
                <a:latin typeface="+mn-lt"/>
                <a:ea typeface="+mn-ea"/>
                <a:cs typeface="+mn-cs"/>
              </a:defRPr>
            </a:lvl4pPr>
            <a:lvl5pPr marL="548366" indent="-182789" algn="l" defTabSz="914400" rtl="0" eaLnBrk="1" latinLnBrk="0" hangingPunct="1">
              <a:lnSpc>
                <a:spcPct val="110000"/>
              </a:lnSpc>
              <a:spcBef>
                <a:spcPts val="300"/>
              </a:spcBef>
              <a:spcAft>
                <a:spcPts val="300"/>
              </a:spcAft>
              <a:buClr>
                <a:schemeClr val="tx1"/>
              </a:buClr>
              <a:buFont typeface="Courier New" panose="02070309020205020404" pitchFamily="49" charset="0"/>
              <a:buChar char="o"/>
              <a:defRPr sz="1400" kern="1200">
                <a:solidFill>
                  <a:schemeClr val="bg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tx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tx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tx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tx1"/>
              </a:buClr>
              <a:buFont typeface="Arial" panose="020B0604020202020204" pitchFamily="34" charset="0"/>
              <a:buChar char="•"/>
              <a:defRPr sz="1800" kern="1200">
                <a:solidFill>
                  <a:schemeClr val="tx1"/>
                </a:solidFill>
                <a:latin typeface="+mn-lt"/>
                <a:ea typeface="+mn-ea"/>
                <a:cs typeface="+mn-cs"/>
              </a:defRPr>
            </a:lvl9pPr>
          </a:lstStyle>
          <a:p>
            <a:pPr lvl="1">
              <a:buClr>
                <a:schemeClr val="bg1"/>
              </a:buClr>
            </a:pPr>
            <a:r>
              <a:rPr lang="en-US" b="1" dirty="0">
                <a:solidFill>
                  <a:schemeClr val="accent2">
                    <a:lumMod val="40000"/>
                    <a:lumOff val="60000"/>
                  </a:schemeClr>
                </a:solidFill>
              </a:rPr>
              <a:t>SVRF Commands</a:t>
            </a:r>
            <a:endParaRPr lang="en-US" dirty="0"/>
          </a:p>
          <a:p>
            <a:pPr algn="l"/>
            <a:endParaRPr lang="en-US" sz="1600" b="0" i="0" dirty="0">
              <a:solidFill>
                <a:schemeClr val="tx1"/>
              </a:solidFill>
              <a:effectLst/>
              <a:latin typeface="Verdana" panose="020B0604030504040204" pitchFamily="34" charset="0"/>
            </a:endParaRPr>
          </a:p>
          <a:p>
            <a:pPr marL="0" indent="0" algn="l">
              <a:buNone/>
            </a:pPr>
            <a:r>
              <a:rPr lang="en-US" sz="1600" b="0" dirty="0">
                <a:solidFill>
                  <a:schemeClr val="tx1"/>
                </a:solidFill>
                <a:latin typeface="Verdana" panose="020B0604030504040204" pitchFamily="34" charset="0"/>
              </a:rPr>
              <a:t>PEX Resistance Parameter</a:t>
            </a:r>
            <a:endParaRPr lang="en-US" sz="1600" b="0" i="0" dirty="0">
              <a:solidFill>
                <a:schemeClr val="tx1"/>
              </a:solidFill>
              <a:effectLst/>
              <a:latin typeface="Verdana" panose="020B0604030504040204" pitchFamily="34" charset="0"/>
            </a:endParaRPr>
          </a:p>
          <a:p>
            <a:pPr marL="285750" indent="-285750">
              <a:buClr>
                <a:srgbClr val="00FFB9"/>
              </a:buClr>
              <a:buFont typeface="Wingdings" panose="05000000000000000000" pitchFamily="2" charset="2"/>
              <a:buChar char="§"/>
            </a:pPr>
            <a:r>
              <a:rPr lang="en-US" sz="1600" b="0" i="0" dirty="0">
                <a:solidFill>
                  <a:schemeClr val="tx1"/>
                </a:solidFill>
                <a:effectLst/>
                <a:latin typeface="Verdana" panose="020B0604030504040204" pitchFamily="34" charset="0"/>
              </a:rPr>
              <a:t>This release adds the keyword ALLANGLE. </a:t>
            </a:r>
          </a:p>
          <a:p>
            <a:pPr marL="285750" indent="-285750">
              <a:buClr>
                <a:srgbClr val="00FFB9"/>
              </a:buClr>
              <a:buFont typeface="Wingdings" panose="05000000000000000000" pitchFamily="2" charset="2"/>
              <a:buChar char="§"/>
            </a:pPr>
            <a:r>
              <a:rPr lang="en-US" sz="1600" b="0" i="0" dirty="0">
                <a:solidFill>
                  <a:schemeClr val="tx1"/>
                </a:solidFill>
                <a:effectLst/>
                <a:latin typeface="Verdana" panose="020B0604030504040204" pitchFamily="34" charset="0"/>
              </a:rPr>
              <a:t>Use this new keyword to apply special fracturing and extraction settings to layers to improve R and C accuracy </a:t>
            </a:r>
          </a:p>
          <a:p>
            <a:pPr marL="285750" indent="-285750">
              <a:buClr>
                <a:srgbClr val="00FFB9"/>
              </a:buClr>
              <a:buFont typeface="Wingdings" panose="05000000000000000000" pitchFamily="2" charset="2"/>
              <a:buChar char="§"/>
            </a:pPr>
            <a:r>
              <a:rPr lang="en-US" sz="1600" b="0" i="0" dirty="0">
                <a:solidFill>
                  <a:schemeClr val="tx1"/>
                </a:solidFill>
                <a:effectLst/>
                <a:latin typeface="Verdana" panose="020B0604030504040204" pitchFamily="34" charset="0"/>
              </a:rPr>
              <a:t>This is typically used on layers with any-angle routing or complex non-rectilinear shapes</a:t>
            </a:r>
            <a:endParaRPr lang="en-US" sz="1800" b="0" i="0" dirty="0">
              <a:solidFill>
                <a:schemeClr val="tx1"/>
              </a:solidFill>
              <a:effectLst/>
              <a:latin typeface="Verdana" panose="020B0604030504040204" pitchFamily="34" charset="0"/>
            </a:endParaRPr>
          </a:p>
          <a:p>
            <a:pPr marL="0" indent="0">
              <a:buClr>
                <a:srgbClr val="00FFB9"/>
              </a:buClr>
              <a:buNone/>
            </a:pPr>
            <a:endParaRPr lang="en-US" sz="1600" b="0" dirty="0">
              <a:solidFill>
                <a:schemeClr val="tx1"/>
              </a:solidFill>
              <a:latin typeface="Verdana" panose="020B0604030504040204" pitchFamily="34" charset="0"/>
            </a:endParaRPr>
          </a:p>
          <a:p>
            <a:pPr marL="0" indent="0">
              <a:buClr>
                <a:srgbClr val="00FFB9"/>
              </a:buClr>
              <a:buNone/>
            </a:pPr>
            <a:r>
              <a:rPr lang="en-US" sz="1600" b="0" dirty="0">
                <a:solidFill>
                  <a:schemeClr val="tx1"/>
                </a:solidFill>
                <a:latin typeface="Verdana" panose="020B0604030504040204" pitchFamily="34" charset="0"/>
              </a:rPr>
              <a:t>Syntax:</a:t>
            </a:r>
          </a:p>
          <a:p>
            <a:pPr marL="0" indent="0">
              <a:buClr>
                <a:srgbClr val="00FFB9"/>
              </a:buClr>
              <a:buNone/>
            </a:pPr>
            <a:r>
              <a:rPr lang="en-US" sz="1600" b="0" i="0" dirty="0">
                <a:solidFill>
                  <a:schemeClr val="tx1"/>
                </a:solidFill>
                <a:effectLst/>
                <a:latin typeface="-apple-system"/>
              </a:rPr>
              <a:t>PEX RESISTANCE PARAMETERS  </a:t>
            </a:r>
            <a:r>
              <a:rPr lang="en-US" sz="1600" b="1" i="1" dirty="0">
                <a:solidFill>
                  <a:schemeClr val="tx1"/>
                </a:solidFill>
                <a:effectLst/>
                <a:latin typeface="Verdana" panose="020B0604030504040204" pitchFamily="34" charset="0"/>
              </a:rPr>
              <a:t>layer</a:t>
            </a:r>
            <a:r>
              <a:rPr lang="en-US" sz="1600" b="0" i="0" dirty="0">
                <a:solidFill>
                  <a:schemeClr val="tx1"/>
                </a:solidFill>
                <a:effectLst/>
                <a:latin typeface="Verdana" panose="020B0604030504040204" pitchFamily="34" charset="0"/>
              </a:rPr>
              <a:t> [</a:t>
            </a:r>
            <a:r>
              <a:rPr lang="en-US" sz="1600" b="0" i="1" dirty="0">
                <a:solidFill>
                  <a:schemeClr val="tx1"/>
                </a:solidFill>
                <a:effectLst/>
                <a:latin typeface="Verdana" panose="020B0604030504040204" pitchFamily="34" charset="0"/>
              </a:rPr>
              <a:t>layer</a:t>
            </a:r>
            <a:r>
              <a:rPr lang="en-US" sz="1600" b="0" i="0" dirty="0">
                <a:solidFill>
                  <a:schemeClr val="tx1"/>
                </a:solidFill>
                <a:effectLst/>
                <a:latin typeface="Verdana" panose="020B0604030504040204" pitchFamily="34" charset="0"/>
              </a:rPr>
              <a:t>] ALLANGLE</a:t>
            </a:r>
          </a:p>
        </p:txBody>
      </p:sp>
      <p:sp>
        <p:nvSpPr>
          <p:cNvPr id="5" name="Footer Placeholder 4">
            <a:extLst>
              <a:ext uri="{FF2B5EF4-FFF2-40B4-BE49-F238E27FC236}">
                <a16:creationId xmlns:a16="http://schemas.microsoft.com/office/drawing/2014/main" id="{3C20A13C-21B4-0963-2B55-3342DC09BCB4}"/>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6" name="Slide Number Placeholder 5">
            <a:extLst>
              <a:ext uri="{FF2B5EF4-FFF2-40B4-BE49-F238E27FC236}">
                <a16:creationId xmlns:a16="http://schemas.microsoft.com/office/drawing/2014/main" id="{A2236DE4-78D5-AFA5-FA21-E1A315FC6670}"/>
              </a:ext>
            </a:extLst>
          </p:cNvPr>
          <p:cNvSpPr>
            <a:spLocks noGrp="1"/>
          </p:cNvSpPr>
          <p:nvPr>
            <p:ph type="sldNum" sz="quarter" idx="11"/>
          </p:nvPr>
        </p:nvSpPr>
        <p:spPr/>
        <p:txBody>
          <a:bodyPr/>
          <a:lstStyle/>
          <a:p>
            <a:r>
              <a:rPr lang="en-US"/>
              <a:t>Page </a:t>
            </a:r>
            <a:fld id="{15EBE321-CBB1-4E91-BD14-37C8D44326FB}" type="slidenum">
              <a:rPr lang="en-US" smtClean="0"/>
              <a:pPr/>
              <a:t>38</a:t>
            </a:fld>
            <a:endParaRPr lang="en-US" dirty="0"/>
          </a:p>
        </p:txBody>
      </p:sp>
    </p:spTree>
    <p:extLst>
      <p:ext uri="{BB962C8B-B14F-4D97-AF65-F5344CB8AC3E}">
        <p14:creationId xmlns:p14="http://schemas.microsoft.com/office/powerpoint/2010/main" val="2057967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8">
            <a:extLst>
              <a:ext uri="{FF2B5EF4-FFF2-40B4-BE49-F238E27FC236}">
                <a16:creationId xmlns:a16="http://schemas.microsoft.com/office/drawing/2014/main" id="{2E74161C-3B99-B8BC-A52E-DC88CE2C40EE}"/>
              </a:ext>
            </a:extLst>
          </p:cNvPr>
          <p:cNvSpPr txBox="1">
            <a:spLocks/>
          </p:cNvSpPr>
          <p:nvPr/>
        </p:nvSpPr>
        <p:spPr bwMode="black">
          <a:xfrm>
            <a:off x="410400" y="1306312"/>
            <a:ext cx="11090906" cy="4752975"/>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2200" b="1" kern="1200">
                <a:solidFill>
                  <a:schemeClr val="tx1"/>
                </a:solidFill>
                <a:latin typeface="+mn-lt"/>
                <a:ea typeface="+mn-ea"/>
                <a:cs typeface="+mn-cs"/>
              </a:defRPr>
            </a:lvl1pPr>
            <a:lvl2pPr marL="233363" indent="-233363" algn="l" defTabSz="914400" rtl="0" eaLnBrk="1" latinLnBrk="0" hangingPunct="1">
              <a:lnSpc>
                <a:spcPct val="110000"/>
              </a:lnSpc>
              <a:spcBef>
                <a:spcPts val="0"/>
              </a:spcBef>
              <a:spcAft>
                <a:spcPts val="300"/>
              </a:spcAft>
              <a:buClr>
                <a:schemeClr val="accent1"/>
              </a:buClr>
              <a:buFont typeface="Wingdings" panose="05000000000000000000" pitchFamily="2" charset="2"/>
              <a:buChar char="§"/>
              <a:defRPr sz="2000" kern="1200">
                <a:solidFill>
                  <a:schemeClr val="tx1"/>
                </a:solidFill>
                <a:latin typeface="+mn-lt"/>
                <a:ea typeface="+mn-ea"/>
                <a:cs typeface="+mn-cs"/>
              </a:defRPr>
            </a:lvl2pPr>
            <a:lvl3pPr marL="573088" indent="-295275"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1800" kern="1200">
                <a:solidFill>
                  <a:schemeClr val="tx1"/>
                </a:solidFill>
                <a:latin typeface="+mn-lt"/>
                <a:ea typeface="+mn-ea"/>
                <a:cs typeface="+mn-cs"/>
              </a:defRPr>
            </a:lvl3pPr>
            <a:lvl4pPr marL="798513" indent="-225425"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030288" indent="-231775" algn="l" defTabSz="914400" rtl="0" eaLnBrk="1" latinLnBrk="0" hangingPunct="1">
              <a:lnSpc>
                <a:spcPct val="110000"/>
              </a:lnSpc>
              <a:spcBef>
                <a:spcPts val="0"/>
              </a:spcBef>
              <a:spcAft>
                <a:spcPts val="300"/>
              </a:spcAft>
              <a:buClr>
                <a:schemeClr val="accent1"/>
              </a:buClr>
              <a:buFont typeface="Courier New" panose="02070309020205020404" pitchFamily="49" charset="0"/>
              <a:buChar char="o"/>
              <a:defRPr sz="14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Used primarily for Calibre </a:t>
            </a:r>
            <a:r>
              <a:rPr lang="en-US" dirty="0" err="1"/>
              <a:t>xACT</a:t>
            </a:r>
            <a:r>
              <a:rPr lang="en-US" dirty="0"/>
              <a:t> 3D field solver qualifications, the new PEX STAMP SVRF statement is designed so that the </a:t>
            </a:r>
            <a:r>
              <a:rPr lang="en-US" dirty="0" err="1"/>
              <a:t>xcalibrate</a:t>
            </a:r>
            <a:r>
              <a:rPr lang="en-US" dirty="0"/>
              <a:t> layer can inherit the PRIMARY layer properties to the SECONDARY layers.</a:t>
            </a:r>
          </a:p>
          <a:p>
            <a:pPr marL="465750" lvl="1" indent="-285750"/>
            <a:r>
              <a:rPr lang="en-US" dirty="0"/>
              <a:t>Primary layers are the seed layers, e.g. </a:t>
            </a:r>
            <a:r>
              <a:rPr lang="en-US" dirty="0" err="1"/>
              <a:t>ngate</a:t>
            </a:r>
            <a:r>
              <a:rPr lang="en-US" dirty="0"/>
              <a:t>/</a:t>
            </a:r>
            <a:r>
              <a:rPr lang="en-US" dirty="0" err="1"/>
              <a:t>pgate</a:t>
            </a:r>
            <a:r>
              <a:rPr lang="en-US" dirty="0"/>
              <a:t> layer</a:t>
            </a:r>
          </a:p>
          <a:p>
            <a:pPr marL="465750" lvl="1" indent="-285750"/>
            <a:r>
              <a:rPr lang="en-US" dirty="0"/>
              <a:t>Secondary layers  are derived layers</a:t>
            </a:r>
          </a:p>
          <a:p>
            <a:pPr marL="285750" indent="-285750">
              <a:buFont typeface="Arial" panose="020B0604020202020204" pitchFamily="34" charset="0"/>
              <a:buChar char="•"/>
            </a:pPr>
            <a:r>
              <a:rPr lang="en-US" dirty="0"/>
              <a:t>This enables device specific ignores which are more precise and surgical as opposed to layer-based general ignore statements.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Example:</a:t>
            </a:r>
          </a:p>
          <a:p>
            <a:r>
              <a:rPr lang="en-US" sz="2400" dirty="0">
                <a:solidFill>
                  <a:srgbClr val="009999"/>
                </a:solidFill>
                <a:effectLst/>
                <a:latin typeface="Calibri" panose="020F0502020204030204" pitchFamily="34" charset="0"/>
                <a:ea typeface="Aptos" panose="020B0004020202020204" pitchFamily="34" charset="0"/>
                <a:cs typeface="Aptos" panose="020B0004020202020204" pitchFamily="34" charset="0"/>
              </a:rPr>
              <a:t>PEX STAMP XCALIBRATE__</a:t>
            </a:r>
            <a:r>
              <a:rPr lang="en-US" sz="2400" dirty="0" err="1">
                <a:solidFill>
                  <a:srgbClr val="009999"/>
                </a:solidFill>
                <a:effectLst/>
                <a:latin typeface="Calibri" panose="020F0502020204030204" pitchFamily="34" charset="0"/>
                <a:ea typeface="Aptos" panose="020B0004020202020204" pitchFamily="34" charset="0"/>
                <a:cs typeface="Aptos" panose="020B0004020202020204" pitchFamily="34" charset="0"/>
              </a:rPr>
              <a:t>ngate</a:t>
            </a:r>
            <a:r>
              <a:rPr lang="en-US" sz="2400" dirty="0">
                <a:solidFill>
                  <a:srgbClr val="009999"/>
                </a:solidFill>
                <a:effectLst/>
                <a:latin typeface="Calibri" panose="020F0502020204030204" pitchFamily="34" charset="0"/>
                <a:ea typeface="Aptos" panose="020B0004020202020204" pitchFamily="34" charset="0"/>
                <a:cs typeface="Aptos" panose="020B0004020202020204" pitchFamily="34" charset="0"/>
              </a:rPr>
              <a:t> </a:t>
            </a:r>
            <a:r>
              <a:rPr lang="en-US" sz="2400" b="1" dirty="0">
                <a:solidFill>
                  <a:srgbClr val="009999"/>
                </a:solidFill>
                <a:effectLst/>
                <a:latin typeface="Calibri" panose="020F0502020204030204" pitchFamily="34" charset="0"/>
                <a:ea typeface="Aptos" panose="020B0004020202020204" pitchFamily="34" charset="0"/>
                <a:cs typeface="Aptos" panose="020B0004020202020204" pitchFamily="34" charset="0"/>
              </a:rPr>
              <a:t>PRIMARY</a:t>
            </a:r>
            <a:r>
              <a:rPr lang="en-US" sz="2400" dirty="0">
                <a:solidFill>
                  <a:srgbClr val="009999"/>
                </a:solidFill>
                <a:effectLst/>
                <a:latin typeface="Calibri" panose="020F0502020204030204" pitchFamily="34" charset="0"/>
                <a:ea typeface="Aptos" panose="020B0004020202020204" pitchFamily="34" charset="0"/>
                <a:cs typeface="Aptos" panose="020B0004020202020204" pitchFamily="34" charset="0"/>
              </a:rPr>
              <a:t>  </a:t>
            </a:r>
            <a:r>
              <a:rPr lang="en-US" sz="2400" dirty="0" err="1">
                <a:solidFill>
                  <a:srgbClr val="009999"/>
                </a:solidFill>
                <a:effectLst/>
                <a:latin typeface="Calibri" panose="020F0502020204030204" pitchFamily="34" charset="0"/>
                <a:ea typeface="Aptos" panose="020B0004020202020204" pitchFamily="34" charset="0"/>
                <a:cs typeface="Aptos" panose="020B0004020202020204" pitchFamily="34" charset="0"/>
              </a:rPr>
              <a:t>ngate_a</a:t>
            </a:r>
            <a:r>
              <a:rPr lang="en-US" sz="2400" dirty="0">
                <a:solidFill>
                  <a:srgbClr val="009999"/>
                </a:solidFill>
                <a:effectLst/>
                <a:latin typeface="Calibri" panose="020F0502020204030204" pitchFamily="34" charset="0"/>
                <a:ea typeface="Aptos" panose="020B0004020202020204" pitchFamily="34" charset="0"/>
                <a:cs typeface="Aptos" panose="020B0004020202020204" pitchFamily="34" charset="0"/>
              </a:rPr>
              <a:t> </a:t>
            </a:r>
            <a:r>
              <a:rPr lang="en-US" sz="2400" b="1" dirty="0">
                <a:solidFill>
                  <a:srgbClr val="009999"/>
                </a:solidFill>
                <a:effectLst/>
                <a:latin typeface="Calibri" panose="020F0502020204030204" pitchFamily="34" charset="0"/>
                <a:ea typeface="Aptos" panose="020B0004020202020204" pitchFamily="34" charset="0"/>
                <a:cs typeface="Aptos" panose="020B0004020202020204" pitchFamily="34" charset="0"/>
              </a:rPr>
              <a:t>SECONDARY</a:t>
            </a:r>
            <a:r>
              <a:rPr lang="en-US" sz="2400" dirty="0">
                <a:solidFill>
                  <a:srgbClr val="009999"/>
                </a:solidFill>
                <a:effectLst/>
                <a:latin typeface="Calibri" panose="020F0502020204030204" pitchFamily="34" charset="0"/>
                <a:ea typeface="Aptos" panose="020B0004020202020204" pitchFamily="34" charset="0"/>
                <a:cs typeface="Aptos" panose="020B0004020202020204" pitchFamily="34" charset="0"/>
              </a:rPr>
              <a:t> ngate_a1 ngate_a2 ngate_a3</a:t>
            </a:r>
            <a:endParaRPr lang="en-US" sz="2400" dirty="0">
              <a:solidFill>
                <a:srgbClr val="009999"/>
              </a:solidFill>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10" name="Title">
            <a:extLst>
              <a:ext uri="{FF2B5EF4-FFF2-40B4-BE49-F238E27FC236}">
                <a16:creationId xmlns:a16="http://schemas.microsoft.com/office/drawing/2014/main" id="{E5B66761-84A2-EAA7-5CFB-AD340932B468}"/>
              </a:ext>
            </a:extLst>
          </p:cNvPr>
          <p:cNvSpPr>
            <a:spLocks noGrp="1"/>
          </p:cNvSpPr>
          <p:nvPr>
            <p:ph type="title"/>
          </p:nvPr>
        </p:nvSpPr>
        <p:spPr>
          <a:xfrm>
            <a:off x="412643" y="219966"/>
            <a:ext cx="9861428" cy="575850"/>
          </a:xfrm>
        </p:spPr>
        <p:txBody>
          <a:bodyPr/>
          <a:lstStyle/>
          <a:p>
            <a:r>
              <a:rPr lang="en-US" dirty="0"/>
              <a:t>Calibre </a:t>
            </a:r>
            <a:r>
              <a:rPr lang="en-US" dirty="0" err="1"/>
              <a:t>xACT</a:t>
            </a:r>
            <a:r>
              <a:rPr lang="en-US" dirty="0"/>
              <a:t> 3D Updates for 2024.4</a:t>
            </a:r>
          </a:p>
        </p:txBody>
      </p:sp>
      <p:sp>
        <p:nvSpPr>
          <p:cNvPr id="3" name="Footer Placeholder 2">
            <a:extLst>
              <a:ext uri="{FF2B5EF4-FFF2-40B4-BE49-F238E27FC236}">
                <a16:creationId xmlns:a16="http://schemas.microsoft.com/office/drawing/2014/main" id="{43CF2FA3-01BD-5F5A-B454-8093C78A0694}"/>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4" name="Slide Number Placeholder 3">
            <a:extLst>
              <a:ext uri="{FF2B5EF4-FFF2-40B4-BE49-F238E27FC236}">
                <a16:creationId xmlns:a16="http://schemas.microsoft.com/office/drawing/2014/main" id="{B0C42B91-3285-6B30-4500-2FE5E1ADD4FA}"/>
              </a:ext>
            </a:extLst>
          </p:cNvPr>
          <p:cNvSpPr>
            <a:spLocks noGrp="1"/>
          </p:cNvSpPr>
          <p:nvPr>
            <p:ph type="sldNum" sz="quarter" idx="11"/>
          </p:nvPr>
        </p:nvSpPr>
        <p:spPr/>
        <p:txBody>
          <a:bodyPr/>
          <a:lstStyle/>
          <a:p>
            <a:r>
              <a:rPr lang="en-US"/>
              <a:t>Page </a:t>
            </a:r>
            <a:fld id="{15EBE321-CBB1-4E91-BD14-37C8D44326FB}" type="slidenum">
              <a:rPr lang="en-US" smtClean="0"/>
              <a:pPr/>
              <a:t>39</a:t>
            </a:fld>
            <a:endParaRPr lang="en-US" dirty="0"/>
          </a:p>
        </p:txBody>
      </p:sp>
    </p:spTree>
    <p:extLst>
      <p:ext uri="{BB962C8B-B14F-4D97-AF65-F5344CB8AC3E}">
        <p14:creationId xmlns:p14="http://schemas.microsoft.com/office/powerpoint/2010/main" val="1285949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463A-0922-D136-802E-17967D3AA54A}"/>
              </a:ext>
            </a:extLst>
          </p:cNvPr>
          <p:cNvSpPr>
            <a:spLocks noGrp="1"/>
          </p:cNvSpPr>
          <p:nvPr>
            <p:ph type="title"/>
          </p:nvPr>
        </p:nvSpPr>
        <p:spPr/>
        <p:txBody>
          <a:bodyPr/>
          <a:lstStyle/>
          <a:p>
            <a:r>
              <a:rPr lang="en-US" dirty="0"/>
              <a:t>DRC Updates</a:t>
            </a:r>
          </a:p>
        </p:txBody>
      </p:sp>
      <p:sp>
        <p:nvSpPr>
          <p:cNvPr id="3" name="Table Placeholder 2">
            <a:extLst>
              <a:ext uri="{FF2B5EF4-FFF2-40B4-BE49-F238E27FC236}">
                <a16:creationId xmlns:a16="http://schemas.microsoft.com/office/drawing/2014/main" id="{2CBADD42-2D24-628B-F8D9-6D876C8C9898}"/>
              </a:ext>
            </a:extLst>
          </p:cNvPr>
          <p:cNvSpPr>
            <a:spLocks noGrp="1"/>
          </p:cNvSpPr>
          <p:nvPr>
            <p:ph type="tbl" sz="quarter" idx="12"/>
          </p:nvPr>
        </p:nvSpPr>
        <p:spPr>
          <a:xfrm>
            <a:off x="404812" y="1054800"/>
            <a:ext cx="11376026" cy="4751661"/>
          </a:xfrm>
        </p:spPr>
        <p:txBody>
          <a:bodyPr/>
          <a:lstStyle/>
          <a:p>
            <a:r>
              <a:rPr lang="en-US" sz="1600" b="1" dirty="0"/>
              <a:t>New DRC Automap Results Database &lt;file&gt;</a:t>
            </a:r>
          </a:p>
          <a:p>
            <a:pPr marL="465750" lvl="1" indent="-285750"/>
            <a:r>
              <a:rPr lang="en-US" sz="1600" dirty="0">
                <a:cs typeface="Arial"/>
              </a:rPr>
              <a:t>Simplifies writing out data to a new OASIS file on disk</a:t>
            </a:r>
          </a:p>
          <a:p>
            <a:pPr marL="465750" lvl="1" indent="-285750"/>
            <a:r>
              <a:rPr lang="en-US" sz="1600" dirty="0">
                <a:cs typeface="Arial"/>
              </a:rPr>
              <a:t>Applies all DRC Results Database settings on output and writes to the specified file</a:t>
            </a:r>
          </a:p>
          <a:p>
            <a:pPr marL="465750" lvl="1" indent="-285750"/>
            <a:r>
              <a:rPr lang="en-US" sz="1600" dirty="0">
                <a:cs typeface="Arial"/>
              </a:rPr>
              <a:t>Supported for OASIS format only</a:t>
            </a:r>
          </a:p>
          <a:p>
            <a:pPr marL="465750" lvl="1" indent="-285750"/>
            <a:r>
              <a:rPr lang="en-US" sz="1600" dirty="0">
                <a:cs typeface="Arial"/>
              </a:rPr>
              <a:t>DRC Results Database Max automatically set to all</a:t>
            </a:r>
          </a:p>
          <a:p>
            <a:pPr marL="465750" lvl="1" indent="-285750"/>
            <a:r>
              <a:rPr lang="en-US" sz="1600" dirty="0">
                <a:cs typeface="Arial"/>
              </a:rPr>
              <a:t>All other settings determined from the DRC Results Database settings</a:t>
            </a:r>
          </a:p>
          <a:p>
            <a:pPr marL="179705" lvl="1" indent="0">
              <a:buNone/>
            </a:pPr>
            <a:endParaRPr lang="en-US" sz="1600" dirty="0">
              <a:cs typeface="Arial"/>
            </a:endParaRPr>
          </a:p>
          <a:p>
            <a:r>
              <a:rPr lang="en-US" sz="1600" b="1" dirty="0"/>
              <a:t>Layout Path Layer Now Supports GDSII</a:t>
            </a:r>
            <a:endParaRPr lang="en-US" sz="1600" b="1" dirty="0">
              <a:cs typeface="Arial"/>
            </a:endParaRPr>
          </a:p>
          <a:p>
            <a:pPr marL="359410" lvl="2" indent="0">
              <a:buClr>
                <a:srgbClr val="009999"/>
              </a:buClr>
              <a:buNone/>
            </a:pPr>
            <a:endParaRPr lang="en-US" sz="1600" dirty="0">
              <a:cs typeface="Arial"/>
            </a:endParaRPr>
          </a:p>
          <a:p>
            <a:r>
              <a:rPr lang="en-US" sz="1600" b="1" dirty="0" err="1"/>
              <a:t>Multigons</a:t>
            </a:r>
            <a:r>
              <a:rPr lang="en-US" sz="1600" b="1" dirty="0"/>
              <a:t> Supported with Layout Window / Layout </a:t>
            </a:r>
            <a:r>
              <a:rPr lang="en-US" sz="1600" b="1" dirty="0" err="1"/>
              <a:t>Windel</a:t>
            </a:r>
            <a:endParaRPr lang="en-US" sz="1600" b="1" dirty="0"/>
          </a:p>
          <a:p>
            <a:endParaRPr lang="en-US" sz="1600" b="1" dirty="0"/>
          </a:p>
          <a:p>
            <a:r>
              <a:rPr lang="en-US" sz="1600" b="1" dirty="0"/>
              <a:t>Hyper Connect Support Extended to New Operations</a:t>
            </a:r>
          </a:p>
          <a:p>
            <a:pPr marL="465750" lvl="1" indent="-285750"/>
            <a:r>
              <a:rPr lang="en-US" sz="1600" dirty="0"/>
              <a:t>Provides better performance and scaling for connect portions of DRC runs (ESD, LUP, DV)</a:t>
            </a:r>
          </a:p>
          <a:p>
            <a:pPr marL="465750" lvl="1" indent="-285750"/>
            <a:r>
              <a:rPr lang="en-US" sz="1600" dirty="0"/>
              <a:t>Operations are now supported across multiple PHDBs</a:t>
            </a:r>
          </a:p>
          <a:p>
            <a:pPr marL="465750" lvl="1" indent="-285750"/>
            <a:endParaRPr lang="en-US" sz="1600" dirty="0"/>
          </a:p>
          <a:p>
            <a:r>
              <a:rPr lang="en-US" sz="1600" b="1" dirty="0"/>
              <a:t>DFM DV Outputs NETID with ANALYZE option</a:t>
            </a:r>
          </a:p>
        </p:txBody>
      </p:sp>
      <p:sp>
        <p:nvSpPr>
          <p:cNvPr id="4" name="Footer Placeholder 3">
            <a:extLst>
              <a:ext uri="{FF2B5EF4-FFF2-40B4-BE49-F238E27FC236}">
                <a16:creationId xmlns:a16="http://schemas.microsoft.com/office/drawing/2014/main" id="{29B7BDEA-C494-10A8-DB42-B848F623723C}"/>
              </a:ext>
            </a:extLst>
          </p:cNvPr>
          <p:cNvSpPr>
            <a:spLocks noGrp="1"/>
          </p:cNvSpPr>
          <p:nvPr>
            <p:ph type="ftr" sz="quarter" idx="13"/>
          </p:nvPr>
        </p:nvSpPr>
        <p:spPr/>
        <p:txBody>
          <a:bodyPr/>
          <a:lstStyle/>
          <a:p>
            <a:pPr>
              <a:lnSpc>
                <a:spcPct val="100000"/>
              </a:lnSpc>
            </a:pPr>
            <a:r>
              <a:rPr lang="en-US"/>
              <a:t>Restricted | © Siemens 2024-10-28 | Siemens Digital Industries Software | Where today meets tomorrow.</a:t>
            </a:r>
          </a:p>
        </p:txBody>
      </p:sp>
      <p:sp>
        <p:nvSpPr>
          <p:cNvPr id="5" name="Slide Number Placeholder 4">
            <a:extLst>
              <a:ext uri="{FF2B5EF4-FFF2-40B4-BE49-F238E27FC236}">
                <a16:creationId xmlns:a16="http://schemas.microsoft.com/office/drawing/2014/main" id="{CAEF4839-0A80-EC29-3D09-4F2196B36413}"/>
              </a:ext>
            </a:extLst>
          </p:cNvPr>
          <p:cNvSpPr>
            <a:spLocks noGrp="1"/>
          </p:cNvSpPr>
          <p:nvPr>
            <p:ph type="sldNum" sz="quarter" idx="14"/>
          </p:nvPr>
        </p:nvSpPr>
        <p:spPr/>
        <p:txBody>
          <a:bodyPr/>
          <a:lstStyle/>
          <a:p>
            <a:r>
              <a:rPr lang="en-US"/>
              <a:t>Page </a:t>
            </a:r>
            <a:fld id="{15EBE321-CBB1-4E91-BD14-37C8D44326FB}" type="slidenum">
              <a:rPr lang="en-US" smtClean="0"/>
              <a:pPr/>
              <a:t>4</a:t>
            </a:fld>
            <a:endParaRPr lang="en-US"/>
          </a:p>
        </p:txBody>
      </p:sp>
    </p:spTree>
    <p:extLst>
      <p:ext uri="{BB962C8B-B14F-4D97-AF65-F5344CB8AC3E}">
        <p14:creationId xmlns:p14="http://schemas.microsoft.com/office/powerpoint/2010/main" val="1067227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13C3CFC-9697-4716-A651-26E69FE6AB0F}"/>
              </a:ext>
            </a:extLst>
          </p:cNvPr>
          <p:cNvSpPr>
            <a:spLocks noGrp="1"/>
          </p:cNvSpPr>
          <p:nvPr>
            <p:ph type="title"/>
          </p:nvPr>
        </p:nvSpPr>
        <p:spPr/>
        <p:txBody>
          <a:bodyPr/>
          <a:lstStyle/>
          <a:p>
            <a:r>
              <a:rPr lang="en-US" dirty="0"/>
              <a:t>For More Information</a:t>
            </a:r>
            <a:endParaRPr lang="en-US" b="0" dirty="0"/>
          </a:p>
        </p:txBody>
      </p:sp>
      <p:sp>
        <p:nvSpPr>
          <p:cNvPr id="3" name="Copy">
            <a:extLst>
              <a:ext uri="{FF2B5EF4-FFF2-40B4-BE49-F238E27FC236}">
                <a16:creationId xmlns:a16="http://schemas.microsoft.com/office/drawing/2014/main" id="{F4DAD0C9-C8E6-49A1-8C40-DE4670D2D7FF}"/>
              </a:ext>
            </a:extLst>
          </p:cNvPr>
          <p:cNvSpPr>
            <a:spLocks noGrp="1"/>
          </p:cNvSpPr>
          <p:nvPr>
            <p:ph idx="1"/>
          </p:nvPr>
        </p:nvSpPr>
        <p:spPr>
          <a:xfrm>
            <a:off x="412644" y="1415325"/>
            <a:ext cx="9281962" cy="4752533"/>
          </a:xfrm>
        </p:spPr>
        <p:txBody>
          <a:bodyPr/>
          <a:lstStyle/>
          <a:p>
            <a:pPr marL="0" lvl="1" indent="0">
              <a:buNone/>
            </a:pPr>
            <a:r>
              <a:rPr lang="en-US" dirty="0"/>
              <a:t>Additional information for these and other Calibre changes can be found in...</a:t>
            </a:r>
            <a:endParaRPr lang="en-US" sz="1999" dirty="0">
              <a:latin typeface="Courier New" panose="02070309020205020404" pitchFamily="49" charset="0"/>
              <a:cs typeface="Courier New" panose="02070309020205020404" pitchFamily="49" charset="0"/>
            </a:endParaRPr>
          </a:p>
          <a:p>
            <a:pPr lvl="1"/>
            <a:endParaRPr lang="en-US" dirty="0"/>
          </a:p>
          <a:p>
            <a:pPr lvl="1"/>
            <a:r>
              <a:rPr lang="en-US" dirty="0"/>
              <a:t>Calibre</a:t>
            </a:r>
            <a:r>
              <a:rPr lang="en-US" baseline="30000" dirty="0"/>
              <a:t>®</a:t>
            </a:r>
            <a:r>
              <a:rPr lang="en-US" dirty="0"/>
              <a:t> Release Notes, v2024.4</a:t>
            </a:r>
          </a:p>
          <a:p>
            <a:pPr lvl="1"/>
            <a:r>
              <a:rPr lang="en-US" dirty="0"/>
              <a:t>Standard Verification Rule Format (SVRF) Manual, Calibre</a:t>
            </a:r>
            <a:r>
              <a:rPr lang="en-US" baseline="30000" dirty="0"/>
              <a:t>®</a:t>
            </a:r>
            <a:r>
              <a:rPr lang="en-US" dirty="0"/>
              <a:t> v2024.4</a:t>
            </a:r>
          </a:p>
          <a:p>
            <a:pPr lvl="1"/>
            <a:r>
              <a:rPr lang="en-US" dirty="0"/>
              <a:t>Calibre</a:t>
            </a:r>
            <a:r>
              <a:rPr lang="en-US" baseline="30000" dirty="0"/>
              <a:t> ®</a:t>
            </a:r>
            <a:r>
              <a:rPr lang="en-US" dirty="0"/>
              <a:t> Interactive User’s Manual, v2024.4</a:t>
            </a:r>
          </a:p>
          <a:p>
            <a:pPr lvl="1"/>
            <a:r>
              <a:rPr lang="en-US" dirty="0"/>
              <a:t>Calibre</a:t>
            </a:r>
            <a:r>
              <a:rPr lang="en-US" baseline="30000" dirty="0"/>
              <a:t> ®</a:t>
            </a:r>
            <a:r>
              <a:rPr lang="en-US" dirty="0"/>
              <a:t> </a:t>
            </a:r>
            <a:r>
              <a:rPr lang="en-US" dirty="0" err="1"/>
              <a:t>xRC</a:t>
            </a:r>
            <a:r>
              <a:rPr lang="en-US" dirty="0"/>
              <a:t> User’s Manual, v2024.4</a:t>
            </a:r>
          </a:p>
          <a:p>
            <a:pPr lvl="1"/>
            <a:r>
              <a:rPr lang="en-US" dirty="0"/>
              <a:t>Calibre</a:t>
            </a:r>
            <a:r>
              <a:rPr lang="en-US" baseline="30000" dirty="0"/>
              <a:t> ®</a:t>
            </a:r>
            <a:r>
              <a:rPr lang="en-US" dirty="0"/>
              <a:t> </a:t>
            </a:r>
            <a:r>
              <a:rPr lang="en-US" dirty="0" err="1"/>
              <a:t>xACT</a:t>
            </a:r>
            <a:r>
              <a:rPr lang="en-US" dirty="0"/>
              <a:t> User’s Manual, v2024.4</a:t>
            </a:r>
          </a:p>
          <a:p>
            <a:pPr lvl="1"/>
            <a:r>
              <a:rPr lang="en-US" dirty="0" err="1"/>
              <a:t>xCalibrate</a:t>
            </a:r>
            <a:r>
              <a:rPr lang="en-US" dirty="0"/>
              <a:t>™ Batch User’s Manual, v2024.4</a:t>
            </a:r>
          </a:p>
          <a:p>
            <a:pPr lvl="1"/>
            <a:endParaRPr lang="en-US" dirty="0"/>
          </a:p>
          <a:p>
            <a:pPr lvl="1"/>
            <a:endParaRPr lang="en-US" dirty="0"/>
          </a:p>
          <a:p>
            <a:pPr marL="0" lvl="1" indent="0">
              <a:buNone/>
            </a:pPr>
            <a:endParaRPr lang="en-US" dirty="0"/>
          </a:p>
          <a:p>
            <a:pPr marL="0" lvl="1" indent="0">
              <a:buNone/>
            </a:pPr>
            <a:endParaRPr lang="en-US" dirty="0"/>
          </a:p>
        </p:txBody>
      </p:sp>
      <p:sp>
        <p:nvSpPr>
          <p:cNvPr id="7" name="Copy" hidden="1">
            <a:extLst>
              <a:ext uri="{FF2B5EF4-FFF2-40B4-BE49-F238E27FC236}">
                <a16:creationId xmlns:a16="http://schemas.microsoft.com/office/drawing/2014/main" id="{3B3BFB62-21DD-8148-BA0E-DE6E427DA841}"/>
              </a:ext>
            </a:extLst>
          </p:cNvPr>
          <p:cNvSpPr txBox="1">
            <a:spLocks/>
          </p:cNvSpPr>
          <p:nvPr/>
        </p:nvSpPr>
        <p:spPr>
          <a:xfrm>
            <a:off x="412644" y="1415325"/>
            <a:ext cx="11373063" cy="4750763"/>
          </a:xfrm>
          <a:prstGeom prst="rect">
            <a:avLst/>
          </a:prstGeom>
          <a:ln>
            <a:solidFill>
              <a:srgbClr val="EF0137"/>
            </a:solidFill>
          </a:ln>
        </p:spPr>
        <p:txBody>
          <a:bodyPr vert="horz" lIns="0" tIns="0" rIns="0" bIns="0" rtlCol="0">
            <a:no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sz="1799" dirty="0"/>
              <a:t>Click to edit Master text styles</a:t>
            </a:r>
          </a:p>
          <a:p>
            <a:pPr lvl="1"/>
            <a:r>
              <a:rPr lang="en-US" sz="1799" dirty="0"/>
              <a:t>Second level</a:t>
            </a:r>
          </a:p>
          <a:p>
            <a:pPr lvl="2"/>
            <a:r>
              <a:rPr lang="en-US" sz="1799" dirty="0"/>
              <a:t>Third level</a:t>
            </a:r>
          </a:p>
          <a:p>
            <a:pPr lvl="3"/>
            <a:r>
              <a:rPr lang="en-US" sz="1799" dirty="0"/>
              <a:t>Fourth level</a:t>
            </a:r>
          </a:p>
          <a:p>
            <a:pPr lvl="4"/>
            <a:r>
              <a:rPr lang="en-US" sz="1799" dirty="0"/>
              <a:t>Fifth level</a:t>
            </a:r>
          </a:p>
          <a:p>
            <a:pPr lvl="5"/>
            <a:r>
              <a:rPr lang="en-US" sz="1799" dirty="0"/>
              <a:t>Sixth level</a:t>
            </a:r>
          </a:p>
          <a:p>
            <a:pPr lvl="6"/>
            <a:r>
              <a:rPr lang="en-US" sz="1799" dirty="0"/>
              <a:t>Seventh level</a:t>
            </a:r>
          </a:p>
          <a:p>
            <a:pPr lvl="7"/>
            <a:r>
              <a:rPr lang="en-US" sz="1799" dirty="0"/>
              <a:t>Eighth level</a:t>
            </a:r>
          </a:p>
          <a:p>
            <a:pPr lvl="8"/>
            <a:r>
              <a:rPr lang="en-US" sz="1799" dirty="0"/>
              <a:t>Ninth level</a:t>
            </a:r>
          </a:p>
        </p:txBody>
      </p:sp>
      <p:sp>
        <p:nvSpPr>
          <p:cNvPr id="4" name="Slide Number Placeholder 3">
            <a:extLst>
              <a:ext uri="{FF2B5EF4-FFF2-40B4-BE49-F238E27FC236}">
                <a16:creationId xmlns:a16="http://schemas.microsoft.com/office/drawing/2014/main" id="{39E8759C-D9C4-4CCC-F5C2-A175E634A9CC}"/>
              </a:ext>
            </a:extLst>
          </p:cNvPr>
          <p:cNvSpPr txBox="1">
            <a:spLocks/>
          </p:cNvSpPr>
          <p:nvPr/>
        </p:nvSpPr>
        <p:spPr>
          <a:xfrm>
            <a:off x="411162" y="6333878"/>
            <a:ext cx="648000" cy="477626"/>
          </a:xfrm>
          <a:prstGeom prst="rect">
            <a:avLst/>
          </a:prstGeom>
        </p:spPr>
        <p:txBody>
          <a:bodyPr vert="horz" lIns="0" tIns="0" rIns="0" bIns="61200" rtlCol="0" anchor="ctr" anchorCtr="0"/>
          <a:lstStyle>
            <a:defPPr>
              <a:defRPr lang="en-US"/>
            </a:defPPr>
            <a:lvl1pPr marL="0" algn="l" defTabSz="914400" rtl="0" eaLnBrk="1" latinLnBrk="0" hangingPunct="1">
              <a:lnSpc>
                <a:spcPct val="100000"/>
              </a:lnSpc>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Page </a:t>
            </a:r>
            <a:fld id="{15EBE321-CBB1-4E91-BD14-37C8D44326FB}" type="slidenum">
              <a:rPr lang="en-US" smtClean="0"/>
              <a:pPr/>
              <a:t>40</a:t>
            </a:fld>
            <a:endParaRPr lang="en-US" dirty="0"/>
          </a:p>
        </p:txBody>
      </p:sp>
      <p:sp>
        <p:nvSpPr>
          <p:cNvPr id="8" name="Slide Number Placeholder 7">
            <a:extLst>
              <a:ext uri="{FF2B5EF4-FFF2-40B4-BE49-F238E27FC236}">
                <a16:creationId xmlns:a16="http://schemas.microsoft.com/office/drawing/2014/main" id="{278EB64C-1F6C-E564-B835-F6FB43D04407}"/>
              </a:ext>
            </a:extLst>
          </p:cNvPr>
          <p:cNvSpPr>
            <a:spLocks noGrp="1"/>
          </p:cNvSpPr>
          <p:nvPr>
            <p:ph type="sldNum" sz="quarter" idx="11"/>
          </p:nvPr>
        </p:nvSpPr>
        <p:spPr/>
        <p:txBody>
          <a:bodyPr/>
          <a:lstStyle/>
          <a:p>
            <a:r>
              <a:rPr lang="en-US"/>
              <a:t>Page </a:t>
            </a:r>
            <a:fld id="{15EBE321-CBB1-4E91-BD14-37C8D44326FB}" type="slidenum">
              <a:rPr lang="en-US" smtClean="0"/>
              <a:pPr/>
              <a:t>40</a:t>
            </a:fld>
            <a:endParaRPr lang="en-US" dirty="0"/>
          </a:p>
        </p:txBody>
      </p:sp>
      <p:sp>
        <p:nvSpPr>
          <p:cNvPr id="9" name="Footer Placeholder 4">
            <a:extLst>
              <a:ext uri="{FF2B5EF4-FFF2-40B4-BE49-F238E27FC236}">
                <a16:creationId xmlns:a16="http://schemas.microsoft.com/office/drawing/2014/main" id="{0DD71AA5-9CDC-AA6C-643C-51D6C2284F32}"/>
              </a:ext>
            </a:extLst>
          </p:cNvPr>
          <p:cNvSpPr>
            <a:spLocks noGrp="1"/>
          </p:cNvSpPr>
          <p:nvPr>
            <p:ph type="ftr" sz="quarter" idx="10"/>
          </p:nvPr>
        </p:nvSpPr>
        <p:spPr>
          <a:xfrm>
            <a:off x="1059160" y="6310800"/>
            <a:ext cx="9216000" cy="547200"/>
          </a:xfrm>
        </p:spPr>
        <p:txBody>
          <a:bodyPr/>
          <a:lstStyle/>
          <a:p>
            <a:pPr>
              <a:lnSpc>
                <a:spcPct val="100000"/>
              </a:lnSpc>
            </a:pPr>
            <a:r>
              <a:rPr lang="en-US"/>
              <a:t>Restricted | © Siemens 2024-10-28 | Siemens Digital Industries Software | Where today meets tomorrow.</a:t>
            </a:r>
            <a:endParaRPr lang="en-US" dirty="0"/>
          </a:p>
        </p:txBody>
      </p:sp>
    </p:spTree>
    <p:extLst>
      <p:ext uri="{BB962C8B-B14F-4D97-AF65-F5344CB8AC3E}">
        <p14:creationId xmlns:p14="http://schemas.microsoft.com/office/powerpoint/2010/main" val="1074979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A865AB3-8AE0-4AB0-94C2-2E517EC147DE}"/>
              </a:ext>
            </a:extLst>
          </p:cNvPr>
          <p:cNvSpPr>
            <a:spLocks noGrp="1"/>
          </p:cNvSpPr>
          <p:nvPr>
            <p:ph type="title"/>
          </p:nvPr>
        </p:nvSpPr>
        <p:spPr>
          <a:xfrm>
            <a:off x="410400" y="1414463"/>
            <a:ext cx="11376788" cy="2154436"/>
          </a:xfrm>
        </p:spPr>
        <p:txBody>
          <a:bodyPr/>
          <a:lstStyle/>
          <a:p>
            <a:r>
              <a:rPr lang="en-US" dirty="0"/>
              <a:t>Calibre</a:t>
            </a:r>
            <a:r>
              <a:rPr lang="en-US" baseline="40000" dirty="0">
                <a:solidFill>
                  <a:srgbClr val="FFFFFF"/>
                </a:solidFill>
              </a:rPr>
              <a:t>® </a:t>
            </a:r>
            <a:r>
              <a:rPr lang="en-US" dirty="0"/>
              <a:t> Interfaces (RVE/CI)  </a:t>
            </a:r>
            <a:br>
              <a:rPr lang="en-US" dirty="0"/>
            </a:br>
            <a:r>
              <a:rPr lang="en-US" sz="4000" dirty="0"/>
              <a:t>Release Highlights</a:t>
            </a:r>
            <a:br>
              <a:rPr lang="en-US" sz="4000" dirty="0"/>
            </a:br>
            <a:r>
              <a:rPr lang="en-US" sz="4000" dirty="0"/>
              <a:t>v2024.4</a:t>
            </a:r>
            <a:endParaRPr lang="en-US" sz="4000" b="0" dirty="0"/>
          </a:p>
        </p:txBody>
      </p:sp>
      <p:sp>
        <p:nvSpPr>
          <p:cNvPr id="2" name="Footer Placeholder 1">
            <a:extLst>
              <a:ext uri="{FF2B5EF4-FFF2-40B4-BE49-F238E27FC236}">
                <a16:creationId xmlns:a16="http://schemas.microsoft.com/office/drawing/2014/main" id="{9FB45137-6F14-1855-CB98-EE73E3E5997A}"/>
              </a:ext>
            </a:extLst>
          </p:cNvPr>
          <p:cNvSpPr>
            <a:spLocks noGrp="1"/>
          </p:cNvSpPr>
          <p:nvPr>
            <p:ph type="ftr" sz="quarter" idx="12"/>
          </p:nvPr>
        </p:nvSpPr>
        <p:spPr/>
        <p:txBody>
          <a:bodyPr/>
          <a:lstStyle/>
          <a:p>
            <a:r>
              <a:rPr lang="en-US"/>
              <a:t>Restricted | © Siemens 2024-10-28 | Siemens Digital Industries Software | Where today meets tomorrow.</a:t>
            </a:r>
            <a:endParaRPr lang="en-US" dirty="0"/>
          </a:p>
        </p:txBody>
      </p:sp>
    </p:spTree>
    <p:extLst>
      <p:ext uri="{BB962C8B-B14F-4D97-AF65-F5344CB8AC3E}">
        <p14:creationId xmlns:p14="http://schemas.microsoft.com/office/powerpoint/2010/main" val="1908613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542" y="286753"/>
            <a:ext cx="11424313" cy="470947"/>
          </a:xfrm>
        </p:spPr>
        <p:txBody>
          <a:bodyPr/>
          <a:lstStyle/>
          <a:p>
            <a:r>
              <a:rPr lang="en-US" sz="3200" dirty="0"/>
              <a:t>Calibre RVE’s new Warnings Signal for easier debugging </a:t>
            </a:r>
            <a:endParaRPr lang="en-US" sz="3200" dirty="0">
              <a:solidFill>
                <a:schemeClr val="tx1"/>
              </a:solidFill>
              <a:cs typeface="Arial"/>
            </a:endParaRPr>
          </a:p>
        </p:txBody>
      </p:sp>
      <p:sp>
        <p:nvSpPr>
          <p:cNvPr id="3" name="Content Placeholder 2"/>
          <p:cNvSpPr>
            <a:spLocks noGrp="1"/>
          </p:cNvSpPr>
          <p:nvPr>
            <p:ph idx="1"/>
          </p:nvPr>
        </p:nvSpPr>
        <p:spPr>
          <a:xfrm>
            <a:off x="211414" y="1416643"/>
            <a:ext cx="4941064" cy="3334340"/>
          </a:xfrm>
        </p:spPr>
        <p:txBody>
          <a:bodyPr vert="horz" lIns="0" tIns="0" rIns="0" bIns="0" rtlCol="0" anchor="t">
            <a:noAutofit/>
          </a:bodyPr>
          <a:lstStyle/>
          <a:p>
            <a:pPr marL="0" indent="0">
              <a:lnSpc>
                <a:spcPct val="150000"/>
              </a:lnSpc>
              <a:spcAft>
                <a:spcPts val="1200"/>
              </a:spcAft>
              <a:buClr>
                <a:srgbClr val="009999"/>
              </a:buClr>
              <a:buNone/>
            </a:pPr>
            <a:endParaRPr lang="en-US" sz="2000" dirty="0">
              <a:cs typeface="Arial"/>
            </a:endParaRPr>
          </a:p>
          <a:p>
            <a:pPr>
              <a:lnSpc>
                <a:spcPct val="150000"/>
              </a:lnSpc>
              <a:spcAft>
                <a:spcPts val="1200"/>
              </a:spcAft>
              <a:buClr>
                <a:srgbClr val="009999"/>
              </a:buClr>
            </a:pPr>
            <a:r>
              <a:rPr lang="en-US" sz="2000" dirty="0">
                <a:cs typeface="Arial"/>
              </a:rPr>
              <a:t>Lower the risk of overlooking critical warnings, with the warning signal alongside status of each cell</a:t>
            </a:r>
          </a:p>
          <a:p>
            <a:pPr>
              <a:lnSpc>
                <a:spcPct val="150000"/>
              </a:lnSpc>
              <a:spcAft>
                <a:spcPts val="1200"/>
              </a:spcAft>
              <a:buClr>
                <a:srgbClr val="009999"/>
              </a:buClr>
            </a:pPr>
            <a:endParaRPr lang="en-US" sz="2000" dirty="0">
              <a:cs typeface="Arial"/>
            </a:endParaRPr>
          </a:p>
          <a:p>
            <a:pPr>
              <a:lnSpc>
                <a:spcPct val="150000"/>
              </a:lnSpc>
              <a:spcAft>
                <a:spcPts val="1200"/>
              </a:spcAft>
              <a:buClr>
                <a:srgbClr val="009999"/>
              </a:buClr>
            </a:pPr>
            <a:r>
              <a:rPr lang="en-US" sz="2000" dirty="0">
                <a:cs typeface="Arial"/>
              </a:rPr>
              <a:t>Eliminate tedious manual inspection for warnings in each cell, reducing verification time</a:t>
            </a:r>
          </a:p>
        </p:txBody>
      </p:sp>
      <p:sp>
        <p:nvSpPr>
          <p:cNvPr id="4" name="Slide Number Placeholder 3"/>
          <p:cNvSpPr>
            <a:spLocks noGrp="1"/>
          </p:cNvSpPr>
          <p:nvPr>
            <p:ph type="sldNum" sz="quarter" idx="11"/>
          </p:nvPr>
        </p:nvSpPr>
        <p:spPr/>
        <p:txBody>
          <a:bodyPr/>
          <a:lstStyle/>
          <a:p>
            <a:r>
              <a:rPr lang="en-US"/>
              <a:t>Page </a:t>
            </a:r>
            <a:fld id="{15EBE321-CBB1-4E91-BD14-37C8D44326FB}" type="slidenum">
              <a:rPr lang="en-US" smtClean="0"/>
              <a:pPr/>
              <a:t>42</a:t>
            </a:fld>
            <a:endParaRPr lang="en-US"/>
          </a:p>
        </p:txBody>
      </p:sp>
      <p:sp>
        <p:nvSpPr>
          <p:cNvPr id="8" name="Copy">
            <a:extLst>
              <a:ext uri="{FF2B5EF4-FFF2-40B4-BE49-F238E27FC236}">
                <a16:creationId xmlns:a16="http://schemas.microsoft.com/office/drawing/2014/main" id="{3244599F-CADC-B136-E869-88521E904B9E}"/>
              </a:ext>
            </a:extLst>
          </p:cNvPr>
          <p:cNvSpPr>
            <a:spLocks noGrp="1"/>
          </p:cNvSpPr>
          <p:nvPr/>
        </p:nvSpPr>
        <p:spPr>
          <a:xfrm>
            <a:off x="303542" y="1160685"/>
            <a:ext cx="11559804" cy="596583"/>
          </a:xfrm>
          <a:prstGeom prst="rect">
            <a:avLst/>
          </a:prstGeom>
        </p:spPr>
        <p:txBody>
          <a:bodyPr vert="horz" lIns="0" tIns="0" rIns="0" bIns="0" rtlCol="0" anchor="t">
            <a:noAutofit/>
          </a:bodyPr>
          <a:lst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t>Minimize missed warnings and eliminating tedious manual review of LVS Black-Box cell display</a:t>
            </a:r>
          </a:p>
          <a:p>
            <a:pPr marL="0" indent="0">
              <a:buNone/>
            </a:pPr>
            <a:endParaRPr lang="en-US" b="1" dirty="0"/>
          </a:p>
        </p:txBody>
      </p:sp>
      <p:graphicFrame>
        <p:nvGraphicFramePr>
          <p:cNvPr id="24" name="Table 23">
            <a:extLst>
              <a:ext uri="{FF2B5EF4-FFF2-40B4-BE49-F238E27FC236}">
                <a16:creationId xmlns:a16="http://schemas.microsoft.com/office/drawing/2014/main" id="{3E8B0405-3971-9476-EB27-79B7B86DBF87}"/>
              </a:ext>
            </a:extLst>
          </p:cNvPr>
          <p:cNvGraphicFramePr>
            <a:graphicFrameLocks noGrp="1"/>
          </p:cNvGraphicFramePr>
          <p:nvPr/>
        </p:nvGraphicFramePr>
        <p:xfrm>
          <a:off x="9432298" y="2798337"/>
          <a:ext cx="2107284" cy="1867862"/>
        </p:xfrm>
        <a:graphic>
          <a:graphicData uri="http://schemas.openxmlformats.org/drawingml/2006/table">
            <a:tbl>
              <a:tblPr firstRow="1" bandRow="1">
                <a:tableStyleId>{0E3FDE45-AF77-4B5C-9715-49D594BDF05E}</a:tableStyleId>
              </a:tblPr>
              <a:tblGrid>
                <a:gridCol w="688537">
                  <a:extLst>
                    <a:ext uri="{9D8B030D-6E8A-4147-A177-3AD203B41FA5}">
                      <a16:colId xmlns:a16="http://schemas.microsoft.com/office/drawing/2014/main" val="1565921480"/>
                    </a:ext>
                  </a:extLst>
                </a:gridCol>
                <a:gridCol w="1418747">
                  <a:extLst>
                    <a:ext uri="{9D8B030D-6E8A-4147-A177-3AD203B41FA5}">
                      <a16:colId xmlns:a16="http://schemas.microsoft.com/office/drawing/2014/main" val="367349545"/>
                    </a:ext>
                  </a:extLst>
                </a:gridCol>
              </a:tblGrid>
              <a:tr h="432381">
                <a:tc>
                  <a:txBody>
                    <a:bodyPr/>
                    <a:lstStyle/>
                    <a:p>
                      <a:pPr algn="l"/>
                      <a:r>
                        <a:rPr lang="en-US" sz="1050" b="1" dirty="0"/>
                        <a:t>Box Color</a:t>
                      </a:r>
                      <a:endParaRPr 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r>
                        <a:rPr lang="en-US" sz="1050" b="1" dirty="0"/>
                        <a:t>Indicates:</a:t>
                      </a:r>
                      <a:endParaRPr 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77670865"/>
                  </a:ext>
                </a:extLst>
              </a:tr>
              <a:tr h="501507">
                <a:tc>
                  <a:txBody>
                    <a:bodyPr/>
                    <a:lstStyle/>
                    <a:p>
                      <a:pPr algn="l"/>
                      <a:r>
                        <a:rPr lang="en-US" sz="1100" b="0" dirty="0"/>
                        <a:t>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en-US" sz="1100" dirty="0"/>
                        <a:t>An error is present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57436760"/>
                  </a:ext>
                </a:extLst>
              </a:tr>
              <a:tr h="501593">
                <a:tc>
                  <a:txBody>
                    <a:bodyPr/>
                    <a:lstStyle/>
                    <a:p>
                      <a:pPr algn="l"/>
                      <a:r>
                        <a:rPr lang="en-US" sz="1100" b="0" dirty="0"/>
                        <a:t>Yellow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en-US" sz="1100" dirty="0"/>
                        <a:t>WARNING SIGNAL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01465403"/>
                  </a:ext>
                </a:extLst>
              </a:tr>
              <a:tr h="432381">
                <a:tc>
                  <a:txBody>
                    <a:bodyPr/>
                    <a:lstStyle/>
                    <a:p>
                      <a:pPr algn="l"/>
                      <a:r>
                        <a:rPr lang="en-US" sz="1100" b="0" dirty="0"/>
                        <a:t>Black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r>
                        <a:rPr lang="en-US" sz="1100" dirty="0"/>
                        <a:t>Confirms the cell is clean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286245"/>
                  </a:ext>
                </a:extLst>
              </a:tr>
            </a:tbl>
          </a:graphicData>
        </a:graphic>
      </p:graphicFrame>
      <p:grpSp>
        <p:nvGrpSpPr>
          <p:cNvPr id="28" name="Group 27">
            <a:extLst>
              <a:ext uri="{FF2B5EF4-FFF2-40B4-BE49-F238E27FC236}">
                <a16:creationId xmlns:a16="http://schemas.microsoft.com/office/drawing/2014/main" id="{F901EC16-1B4B-CC0E-72F9-CD388A7B05BC}"/>
              </a:ext>
            </a:extLst>
          </p:cNvPr>
          <p:cNvGrpSpPr/>
          <p:nvPr/>
        </p:nvGrpSpPr>
        <p:grpSpPr>
          <a:xfrm>
            <a:off x="5188396" y="2774176"/>
            <a:ext cx="3702256" cy="3043919"/>
            <a:chOff x="6257925" y="3228538"/>
            <a:chExt cx="2628783" cy="2035196"/>
          </a:xfrm>
        </p:grpSpPr>
        <p:pic>
          <p:nvPicPr>
            <p:cNvPr id="23" name="Picture 22">
              <a:extLst>
                <a:ext uri="{FF2B5EF4-FFF2-40B4-BE49-F238E27FC236}">
                  <a16:creationId xmlns:a16="http://schemas.microsoft.com/office/drawing/2014/main" id="{3FAFAE33-7229-480F-5EE1-C1C433AC323F}"/>
                </a:ext>
              </a:extLst>
            </p:cNvPr>
            <p:cNvPicPr>
              <a:picLocks noChangeAspect="1"/>
            </p:cNvPicPr>
            <p:nvPr/>
          </p:nvPicPr>
          <p:blipFill>
            <a:blip r:embed="rId3"/>
            <a:stretch>
              <a:fillRect/>
            </a:stretch>
          </p:blipFill>
          <p:spPr>
            <a:xfrm>
              <a:off x="6257925" y="3228538"/>
              <a:ext cx="2327338" cy="2035196"/>
            </a:xfrm>
            <a:prstGeom prst="rect">
              <a:avLst/>
            </a:prstGeom>
            <a:effectLst>
              <a:outerShdw blurRad="63500" sx="102000" sy="102000" algn="ctr" rotWithShape="0">
                <a:prstClr val="black">
                  <a:alpha val="40000"/>
                </a:prstClr>
              </a:outerShdw>
            </a:effectLst>
          </p:spPr>
        </p:pic>
        <p:sp>
          <p:nvSpPr>
            <p:cNvPr id="25" name="Isosceles Triangle 24">
              <a:extLst>
                <a:ext uri="{FF2B5EF4-FFF2-40B4-BE49-F238E27FC236}">
                  <a16:creationId xmlns:a16="http://schemas.microsoft.com/office/drawing/2014/main" id="{D0104FCF-C502-FB5A-D4EB-65BDAFBCFBE5}"/>
                </a:ext>
              </a:extLst>
            </p:cNvPr>
            <p:cNvSpPr/>
            <p:nvPr/>
          </p:nvSpPr>
          <p:spPr>
            <a:xfrm rot="16200000">
              <a:off x="7401294" y="2991996"/>
              <a:ext cx="1248872" cy="1721957"/>
            </a:xfrm>
            <a:prstGeom prst="triangle">
              <a:avLst/>
            </a:prstGeom>
            <a:solidFill>
              <a:srgbClr val="9999A9">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grpSp>
      <p:pic>
        <p:nvPicPr>
          <p:cNvPr id="27" name="Picture 26">
            <a:extLst>
              <a:ext uri="{FF2B5EF4-FFF2-40B4-BE49-F238E27FC236}">
                <a16:creationId xmlns:a16="http://schemas.microsoft.com/office/drawing/2014/main" id="{43FE9106-1EB4-387B-12CC-478789FB9A81}"/>
              </a:ext>
            </a:extLst>
          </p:cNvPr>
          <p:cNvPicPr>
            <a:picLocks noChangeAspect="1"/>
          </p:cNvPicPr>
          <p:nvPr/>
        </p:nvPicPr>
        <p:blipFill rotWithShape="1">
          <a:blip r:embed="rId4"/>
          <a:srcRect l="37119" t="7186" r="-7321"/>
          <a:stretch/>
        </p:blipFill>
        <p:spPr>
          <a:xfrm>
            <a:off x="8982074" y="3236488"/>
            <a:ext cx="418250" cy="1464633"/>
          </a:xfrm>
          <a:prstGeom prst="rect">
            <a:avLst/>
          </a:prstGeom>
        </p:spPr>
      </p:pic>
      <p:sp>
        <p:nvSpPr>
          <p:cNvPr id="5" name="Rectangle: Rounded Corners 4">
            <a:extLst>
              <a:ext uri="{FF2B5EF4-FFF2-40B4-BE49-F238E27FC236}">
                <a16:creationId xmlns:a16="http://schemas.microsoft.com/office/drawing/2014/main" id="{89985F52-EA89-DA6B-5628-E4293DA65BE7}"/>
              </a:ext>
            </a:extLst>
          </p:cNvPr>
          <p:cNvSpPr/>
          <p:nvPr/>
        </p:nvSpPr>
        <p:spPr>
          <a:xfrm>
            <a:off x="8982074" y="3729159"/>
            <a:ext cx="2574504" cy="492981"/>
          </a:xfrm>
          <a:prstGeom prst="roundRect">
            <a:avLst/>
          </a:prstGeom>
          <a:noFill/>
          <a:ln w="28575">
            <a:solidFill>
              <a:srgbClr val="FFD732"/>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6" name="Footer Placeholder 5">
            <a:extLst>
              <a:ext uri="{FF2B5EF4-FFF2-40B4-BE49-F238E27FC236}">
                <a16:creationId xmlns:a16="http://schemas.microsoft.com/office/drawing/2014/main" id="{D6616337-1054-4B0C-F011-60E958B9D3BB}"/>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Tree>
    <p:extLst>
      <p:ext uri="{BB962C8B-B14F-4D97-AF65-F5344CB8AC3E}">
        <p14:creationId xmlns:p14="http://schemas.microsoft.com/office/powerpoint/2010/main" val="1617962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47" y="225885"/>
            <a:ext cx="12039194" cy="560208"/>
          </a:xfrm>
        </p:spPr>
        <p:txBody>
          <a:bodyPr/>
          <a:lstStyle/>
          <a:p>
            <a:r>
              <a:rPr lang="en-US" sz="3200" dirty="0"/>
              <a:t>Focused analysis with Result Count-Based Batch Filtering</a:t>
            </a:r>
            <a:endParaRPr lang="en-US" sz="3200" dirty="0">
              <a:solidFill>
                <a:schemeClr val="tx1"/>
              </a:solidFill>
              <a:cs typeface="Arial"/>
            </a:endParaRPr>
          </a:p>
        </p:txBody>
      </p:sp>
      <p:sp>
        <p:nvSpPr>
          <p:cNvPr id="3" name="Content Placeholder 2"/>
          <p:cNvSpPr>
            <a:spLocks noGrp="1"/>
          </p:cNvSpPr>
          <p:nvPr>
            <p:ph idx="1"/>
          </p:nvPr>
        </p:nvSpPr>
        <p:spPr>
          <a:xfrm>
            <a:off x="257551" y="1555588"/>
            <a:ext cx="5521998" cy="3919905"/>
          </a:xfrm>
        </p:spPr>
        <p:txBody>
          <a:bodyPr vert="horz" lIns="0" tIns="0" rIns="0" bIns="0" rtlCol="0" anchor="t">
            <a:noAutofit/>
          </a:bodyPr>
          <a:lstStyle/>
          <a:p>
            <a:pPr marL="0" indent="0">
              <a:lnSpc>
                <a:spcPct val="100000"/>
              </a:lnSpc>
              <a:spcAft>
                <a:spcPts val="1200"/>
              </a:spcAft>
              <a:buClr>
                <a:schemeClr val="accent1"/>
              </a:buClr>
              <a:buNone/>
            </a:pPr>
            <a:r>
              <a:rPr lang="en-US" sz="1600" dirty="0"/>
              <a:t>RVE batch filtering automates filtering of RDB results based on specified criteria, without manual effort</a:t>
            </a:r>
          </a:p>
          <a:p>
            <a:pPr>
              <a:lnSpc>
                <a:spcPct val="100000"/>
              </a:lnSpc>
              <a:spcAft>
                <a:spcPts val="1200"/>
              </a:spcAft>
              <a:buClr>
                <a:schemeClr val="accent1"/>
              </a:buClr>
            </a:pPr>
            <a:endParaRPr lang="en-US" sz="2000" dirty="0"/>
          </a:p>
          <a:p>
            <a:pPr>
              <a:lnSpc>
                <a:spcPct val="100000"/>
              </a:lnSpc>
              <a:spcAft>
                <a:spcPts val="1200"/>
              </a:spcAft>
              <a:buClr>
                <a:schemeClr val="accent1"/>
              </a:buClr>
            </a:pPr>
            <a:r>
              <a:rPr lang="en-US" sz="2000" dirty="0"/>
              <a:t>Now: Laser-focus on checks with higher results-count, shifting-left in your debug cycle</a:t>
            </a:r>
            <a:br>
              <a:rPr lang="en-US" sz="2000" dirty="0"/>
            </a:br>
            <a:endParaRPr lang="en-US" sz="2000" dirty="0"/>
          </a:p>
          <a:p>
            <a:pPr>
              <a:lnSpc>
                <a:spcPct val="100000"/>
              </a:lnSpc>
              <a:spcAft>
                <a:spcPts val="1200"/>
              </a:spcAft>
              <a:buClr>
                <a:schemeClr val="accent1"/>
              </a:buClr>
            </a:pPr>
            <a:endParaRPr lang="en-US" sz="2000" dirty="0"/>
          </a:p>
          <a:p>
            <a:pPr>
              <a:lnSpc>
                <a:spcPct val="100000"/>
              </a:lnSpc>
              <a:spcAft>
                <a:spcPts val="1200"/>
              </a:spcAft>
              <a:buClr>
                <a:schemeClr val="accent1"/>
              </a:buClr>
            </a:pPr>
            <a:r>
              <a:rPr lang="en-US" sz="2000" dirty="0"/>
              <a:t>Avoid loading what is not needed, easily applying the new filter using:</a:t>
            </a:r>
            <a:br>
              <a:rPr lang="en-US" sz="2000" dirty="0"/>
            </a:br>
            <a:r>
              <a:rPr lang="en-US" sz="2000" b="1" i="1" dirty="0"/>
              <a:t>-</a:t>
            </a:r>
            <a:r>
              <a:rPr lang="en-US" sz="2000" b="1" i="1" dirty="0" err="1"/>
              <a:t>check_result_count</a:t>
            </a:r>
            <a:r>
              <a:rPr lang="en-US" sz="2000" b="1" i="1" dirty="0"/>
              <a:t> </a:t>
            </a:r>
            <a:r>
              <a:rPr lang="en-US" sz="2000" dirty="0"/>
              <a:t>flag</a:t>
            </a:r>
            <a:br>
              <a:rPr lang="en-US" sz="2000" dirty="0"/>
            </a:br>
            <a:endParaRPr lang="en-US" sz="2000" dirty="0"/>
          </a:p>
          <a:p>
            <a:pPr>
              <a:lnSpc>
                <a:spcPct val="100000"/>
              </a:lnSpc>
              <a:spcAft>
                <a:spcPts val="1200"/>
              </a:spcAft>
              <a:buClr>
                <a:schemeClr val="accent1"/>
              </a:buClr>
            </a:pPr>
            <a:endParaRPr lang="en-US" sz="2000" dirty="0"/>
          </a:p>
        </p:txBody>
      </p:sp>
      <p:sp>
        <p:nvSpPr>
          <p:cNvPr id="4" name="Slide Number Placeholder 3"/>
          <p:cNvSpPr>
            <a:spLocks noGrp="1"/>
          </p:cNvSpPr>
          <p:nvPr>
            <p:ph type="sldNum" sz="quarter" idx="11"/>
          </p:nvPr>
        </p:nvSpPr>
        <p:spPr/>
        <p:txBody>
          <a:bodyPr/>
          <a:lstStyle/>
          <a:p>
            <a:r>
              <a:rPr lang="en-US"/>
              <a:t>Page </a:t>
            </a:r>
            <a:fld id="{15EBE321-CBB1-4E91-BD14-37C8D44326FB}" type="slidenum">
              <a:rPr lang="en-US" smtClean="0"/>
              <a:pPr/>
              <a:t>43</a:t>
            </a:fld>
            <a:endParaRPr lang="en-US"/>
          </a:p>
        </p:txBody>
      </p:sp>
      <p:sp>
        <p:nvSpPr>
          <p:cNvPr id="7" name="Copy">
            <a:extLst>
              <a:ext uri="{FF2B5EF4-FFF2-40B4-BE49-F238E27FC236}">
                <a16:creationId xmlns:a16="http://schemas.microsoft.com/office/drawing/2014/main" id="{8BE737BD-208C-D3D6-3C92-A235D3863B8B}"/>
              </a:ext>
            </a:extLst>
          </p:cNvPr>
          <p:cNvSpPr>
            <a:spLocks noGrp="1"/>
          </p:cNvSpPr>
          <p:nvPr/>
        </p:nvSpPr>
        <p:spPr>
          <a:xfrm>
            <a:off x="520678" y="875138"/>
            <a:ext cx="9967827" cy="596583"/>
          </a:xfrm>
          <a:prstGeom prst="rect">
            <a:avLst/>
          </a:prstGeom>
        </p:spPr>
        <p:txBody>
          <a:bodyPr vert="horz" lIns="0" tIns="0" rIns="0" bIns="0" rtlCol="0" anchor="t">
            <a:noAutofit/>
          </a:bodyPr>
          <a:lst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i="1" dirty="0"/>
              <a:t>RVE batch filtering introduces a new capability to filter checks by violation count </a:t>
            </a:r>
            <a:endParaRPr lang="en-US" sz="2400" b="1" dirty="0"/>
          </a:p>
        </p:txBody>
      </p:sp>
      <p:sp>
        <p:nvSpPr>
          <p:cNvPr id="29" name="Copy">
            <a:extLst>
              <a:ext uri="{FF2B5EF4-FFF2-40B4-BE49-F238E27FC236}">
                <a16:creationId xmlns:a16="http://schemas.microsoft.com/office/drawing/2014/main" id="{1CBBDBE8-3500-2F11-4C46-69BD91FE08A2}"/>
              </a:ext>
            </a:extLst>
          </p:cNvPr>
          <p:cNvSpPr>
            <a:spLocks noGrp="1"/>
          </p:cNvSpPr>
          <p:nvPr/>
        </p:nvSpPr>
        <p:spPr>
          <a:xfrm>
            <a:off x="6246950" y="5158293"/>
            <a:ext cx="2107275" cy="268812"/>
          </a:xfrm>
          <a:prstGeom prst="rect">
            <a:avLst/>
          </a:prstGeom>
        </p:spPr>
        <p:txBody>
          <a:bodyPr vert="horz" lIns="0" tIns="0" rIns="0" bIns="0" rtlCol="0" anchor="t">
            <a:noAutofit/>
          </a:bodyPr>
          <a:lst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i="1" dirty="0"/>
              <a:t>Checks with violation count less than 8 filtered out</a:t>
            </a:r>
            <a:endParaRPr lang="en-US" sz="1600" b="1" dirty="0"/>
          </a:p>
        </p:txBody>
      </p:sp>
      <p:cxnSp>
        <p:nvCxnSpPr>
          <p:cNvPr id="36" name="Connector: Elbow 35">
            <a:extLst>
              <a:ext uri="{FF2B5EF4-FFF2-40B4-BE49-F238E27FC236}">
                <a16:creationId xmlns:a16="http://schemas.microsoft.com/office/drawing/2014/main" id="{383BB7CB-3013-D37A-4FFF-19ACE633F309}"/>
              </a:ext>
            </a:extLst>
          </p:cNvPr>
          <p:cNvCxnSpPr>
            <a:cxnSpLocks/>
            <a:stCxn id="34" idx="0"/>
          </p:cNvCxnSpPr>
          <p:nvPr/>
        </p:nvCxnSpPr>
        <p:spPr>
          <a:xfrm rot="5400000" flipH="1" flipV="1">
            <a:off x="8896833" y="1228831"/>
            <a:ext cx="351210" cy="1073710"/>
          </a:xfrm>
          <a:prstGeom prst="bentConnector2">
            <a:avLst/>
          </a:prstGeom>
          <a:ln w="73025">
            <a:solidFill>
              <a:schemeClr val="accent1"/>
            </a:solidFill>
            <a:headEnd w="lg" len="lg"/>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3" name="Picture 12" descr="A screenshot of a computer&#10;&#10;Description automatically generated">
            <a:extLst>
              <a:ext uri="{FF2B5EF4-FFF2-40B4-BE49-F238E27FC236}">
                <a16:creationId xmlns:a16="http://schemas.microsoft.com/office/drawing/2014/main" id="{7A1EFD97-BD49-AF67-9641-66E67DC67191}"/>
              </a:ext>
            </a:extLst>
          </p:cNvPr>
          <p:cNvPicPr>
            <a:picLocks noChangeAspect="1"/>
          </p:cNvPicPr>
          <p:nvPr/>
        </p:nvPicPr>
        <p:blipFill>
          <a:blip r:embed="rId3"/>
          <a:stretch>
            <a:fillRect/>
          </a:stretch>
        </p:blipFill>
        <p:spPr>
          <a:xfrm>
            <a:off x="9142974" y="3729703"/>
            <a:ext cx="2609608" cy="2546268"/>
          </a:xfrm>
          <a:prstGeom prst="rect">
            <a:avLst/>
          </a:prstGeom>
          <a:effectLst>
            <a:outerShdw blurRad="63500" sx="102000" sy="102000" algn="ctr" rotWithShape="0">
              <a:prstClr val="black">
                <a:alpha val="40000"/>
              </a:prstClr>
            </a:outerShdw>
          </a:effectLst>
        </p:spPr>
      </p:pic>
      <p:pic>
        <p:nvPicPr>
          <p:cNvPr id="15" name="Picture 14" descr="A screenshot of a computer&#10;&#10;Description automatically generated">
            <a:extLst>
              <a:ext uri="{FF2B5EF4-FFF2-40B4-BE49-F238E27FC236}">
                <a16:creationId xmlns:a16="http://schemas.microsoft.com/office/drawing/2014/main" id="{B8166623-539E-9133-1AAA-577793EBF2F2}"/>
              </a:ext>
            </a:extLst>
          </p:cNvPr>
          <p:cNvPicPr>
            <a:picLocks noChangeAspect="1"/>
          </p:cNvPicPr>
          <p:nvPr/>
        </p:nvPicPr>
        <p:blipFill rotWithShape="1">
          <a:blip r:embed="rId4"/>
          <a:srcRect l="1848" t="3014" r="1"/>
          <a:stretch/>
        </p:blipFill>
        <p:spPr>
          <a:xfrm>
            <a:off x="6578771" y="4258875"/>
            <a:ext cx="1443635" cy="788757"/>
          </a:xfrm>
          <a:prstGeom prst="rect">
            <a:avLst/>
          </a:prstGeom>
          <a:effectLst>
            <a:outerShdw blurRad="63500" sx="102000" sy="102000" algn="ctr" rotWithShape="0">
              <a:prstClr val="black">
                <a:alpha val="40000"/>
              </a:prstClr>
            </a:outerShdw>
          </a:effectLst>
        </p:spPr>
      </p:pic>
      <p:sp>
        <p:nvSpPr>
          <p:cNvPr id="31" name="Isosceles Triangle 30">
            <a:extLst>
              <a:ext uri="{FF2B5EF4-FFF2-40B4-BE49-F238E27FC236}">
                <a16:creationId xmlns:a16="http://schemas.microsoft.com/office/drawing/2014/main" id="{AA79B918-1686-598C-EDC9-55E627860547}"/>
              </a:ext>
            </a:extLst>
          </p:cNvPr>
          <p:cNvSpPr/>
          <p:nvPr/>
        </p:nvSpPr>
        <p:spPr>
          <a:xfrm rot="5400000">
            <a:off x="8456108" y="4085098"/>
            <a:ext cx="459100" cy="1175299"/>
          </a:xfrm>
          <a:prstGeom prst="triangle">
            <a:avLst/>
          </a:prstGeom>
          <a:solidFill>
            <a:srgbClr val="9999A9">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pic>
        <p:nvPicPr>
          <p:cNvPr id="34" name="Picture 33" descr="A screenshot of a computer&#10;&#10;Description automatically generated">
            <a:extLst>
              <a:ext uri="{FF2B5EF4-FFF2-40B4-BE49-F238E27FC236}">
                <a16:creationId xmlns:a16="http://schemas.microsoft.com/office/drawing/2014/main" id="{25144F7A-4699-E50E-B523-F295D8D6FC24}"/>
              </a:ext>
            </a:extLst>
          </p:cNvPr>
          <p:cNvPicPr>
            <a:picLocks noChangeAspect="1"/>
          </p:cNvPicPr>
          <p:nvPr/>
        </p:nvPicPr>
        <p:blipFill>
          <a:blip r:embed="rId5"/>
          <a:stretch>
            <a:fillRect/>
          </a:stretch>
        </p:blipFill>
        <p:spPr>
          <a:xfrm>
            <a:off x="8098008" y="1941291"/>
            <a:ext cx="875149" cy="844856"/>
          </a:xfrm>
          <a:prstGeom prst="rect">
            <a:avLst/>
          </a:prstGeom>
          <a:effectLst>
            <a:outerShdw blurRad="63500" sx="102000" sy="102000" algn="ctr" rotWithShape="0">
              <a:prstClr val="black">
                <a:alpha val="18000"/>
              </a:prstClr>
            </a:outerShdw>
          </a:effectLst>
        </p:spPr>
      </p:pic>
      <p:pic>
        <p:nvPicPr>
          <p:cNvPr id="37" name="Picture 36" descr="A screenshot of a computer&#10;&#10;Description automatically generated">
            <a:extLst>
              <a:ext uri="{FF2B5EF4-FFF2-40B4-BE49-F238E27FC236}">
                <a16:creationId xmlns:a16="http://schemas.microsoft.com/office/drawing/2014/main" id="{13192E66-4CDF-E418-BE15-96F9CEA02DAD}"/>
              </a:ext>
            </a:extLst>
          </p:cNvPr>
          <p:cNvPicPr>
            <a:picLocks noChangeAspect="1"/>
          </p:cNvPicPr>
          <p:nvPr/>
        </p:nvPicPr>
        <p:blipFill>
          <a:blip r:embed="rId6"/>
          <a:stretch>
            <a:fillRect/>
          </a:stretch>
        </p:blipFill>
        <p:spPr>
          <a:xfrm>
            <a:off x="5891491" y="1530547"/>
            <a:ext cx="2107275" cy="2068853"/>
          </a:xfrm>
          <a:prstGeom prst="rect">
            <a:avLst/>
          </a:prstGeom>
          <a:effectLst>
            <a:outerShdw blurRad="63500" sx="102000" sy="102000" algn="ctr" rotWithShape="0">
              <a:prstClr val="black">
                <a:alpha val="40000"/>
              </a:prstClr>
            </a:outerShdw>
          </a:effectLst>
        </p:spPr>
      </p:pic>
      <p:sp>
        <p:nvSpPr>
          <p:cNvPr id="22" name="Isosceles Triangle 21">
            <a:extLst>
              <a:ext uri="{FF2B5EF4-FFF2-40B4-BE49-F238E27FC236}">
                <a16:creationId xmlns:a16="http://schemas.microsoft.com/office/drawing/2014/main" id="{022EDBA7-0154-A963-E8AE-2DF2C98A4958}"/>
              </a:ext>
            </a:extLst>
          </p:cNvPr>
          <p:cNvSpPr/>
          <p:nvPr/>
        </p:nvSpPr>
        <p:spPr>
          <a:xfrm rot="16200000">
            <a:off x="7042376" y="1627878"/>
            <a:ext cx="459100" cy="1652164"/>
          </a:xfrm>
          <a:prstGeom prst="triangle">
            <a:avLst/>
          </a:prstGeom>
          <a:solidFill>
            <a:srgbClr val="9999A9">
              <a:alpha val="4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30" name="Copy">
            <a:extLst>
              <a:ext uri="{FF2B5EF4-FFF2-40B4-BE49-F238E27FC236}">
                <a16:creationId xmlns:a16="http://schemas.microsoft.com/office/drawing/2014/main" id="{755C22D9-778D-9EB2-1D9A-155074BA4967}"/>
              </a:ext>
            </a:extLst>
          </p:cNvPr>
          <p:cNvSpPr>
            <a:spLocks noGrp="1"/>
          </p:cNvSpPr>
          <p:nvPr/>
        </p:nvSpPr>
        <p:spPr>
          <a:xfrm>
            <a:off x="9424835" y="1434567"/>
            <a:ext cx="2257211" cy="342148"/>
          </a:xfrm>
          <a:prstGeom prst="rect">
            <a:avLst/>
          </a:prstGeom>
        </p:spPr>
        <p:txBody>
          <a:bodyPr vert="horz" lIns="0" tIns="0" rIns="0" bIns="0" rtlCol="0" anchor="t">
            <a:noAutofit/>
          </a:bodyPr>
          <a:lst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50" b="1" i="1" dirty="0"/>
              <a:t>APPLY BATCH FILTERING</a:t>
            </a:r>
            <a:r>
              <a:rPr lang="en-US" sz="1600" b="1" i="1" dirty="0"/>
              <a:t>:</a:t>
            </a:r>
            <a:endParaRPr lang="en-US" sz="2000" b="1" dirty="0"/>
          </a:p>
        </p:txBody>
      </p:sp>
      <p:pic>
        <p:nvPicPr>
          <p:cNvPr id="52" name="Picture 51" descr="A screenshot of a computer&#10;&#10;Description automatically generated">
            <a:extLst>
              <a:ext uri="{FF2B5EF4-FFF2-40B4-BE49-F238E27FC236}">
                <a16:creationId xmlns:a16="http://schemas.microsoft.com/office/drawing/2014/main" id="{01A8E24B-A114-AB30-7BDF-F16F67792068}"/>
              </a:ext>
            </a:extLst>
          </p:cNvPr>
          <p:cNvPicPr>
            <a:picLocks noChangeAspect="1"/>
          </p:cNvPicPr>
          <p:nvPr/>
        </p:nvPicPr>
        <p:blipFill>
          <a:blip r:embed="rId7"/>
          <a:stretch>
            <a:fillRect/>
          </a:stretch>
        </p:blipFill>
        <p:spPr>
          <a:xfrm>
            <a:off x="8914882" y="1701719"/>
            <a:ext cx="3147247" cy="1586280"/>
          </a:xfrm>
          <a:prstGeom prst="rect">
            <a:avLst/>
          </a:prstGeom>
          <a:effectLst>
            <a:outerShdw blurRad="63500" sx="102000" sy="102000" algn="ctr" rotWithShape="0">
              <a:prstClr val="black">
                <a:alpha val="46000"/>
              </a:prstClr>
            </a:outerShdw>
          </a:effectLst>
        </p:spPr>
      </p:pic>
      <p:sp>
        <p:nvSpPr>
          <p:cNvPr id="50" name="Copy">
            <a:extLst>
              <a:ext uri="{FF2B5EF4-FFF2-40B4-BE49-F238E27FC236}">
                <a16:creationId xmlns:a16="http://schemas.microsoft.com/office/drawing/2014/main" id="{4ACDB4F6-2AEE-D89C-722F-BD91A9322544}"/>
              </a:ext>
            </a:extLst>
          </p:cNvPr>
          <p:cNvSpPr>
            <a:spLocks noGrp="1"/>
          </p:cNvSpPr>
          <p:nvPr/>
        </p:nvSpPr>
        <p:spPr>
          <a:xfrm>
            <a:off x="9142974" y="2125145"/>
            <a:ext cx="2691062" cy="888074"/>
          </a:xfrm>
          <a:prstGeom prst="rect">
            <a:avLst/>
          </a:prstGeom>
        </p:spPr>
        <p:txBody>
          <a:bodyPr vert="horz" lIns="0" tIns="0" rIns="0" bIns="0" rtlCol="0" anchor="t">
            <a:noAutofit/>
          </a:bodyPr>
          <a:lst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i="1" dirty="0">
                <a:solidFill>
                  <a:schemeClr val="bg1"/>
                </a:solidFill>
              </a:rPr>
              <a:t>calibre -rve -drc &lt;original&gt;.db -filter </a:t>
            </a:r>
            <a:r>
              <a:rPr lang="en-US" sz="1600" b="1" i="1" dirty="0">
                <a:solidFill>
                  <a:schemeClr val="bg1"/>
                </a:solidFill>
              </a:rPr>
              <a:t>-check_result_count </a:t>
            </a:r>
            <a:r>
              <a:rPr lang="en-US" sz="1600" i="1" dirty="0">
                <a:solidFill>
                  <a:schemeClr val="bg1"/>
                </a:solidFill>
              </a:rPr>
              <a:t>“&gt;=8" -output</a:t>
            </a:r>
            <a:endParaRPr lang="en-US" sz="2000" dirty="0">
              <a:solidFill>
                <a:schemeClr val="bg1"/>
              </a:solidFill>
            </a:endParaRPr>
          </a:p>
        </p:txBody>
      </p:sp>
      <p:cxnSp>
        <p:nvCxnSpPr>
          <p:cNvPr id="5" name="Connector: Elbow 4">
            <a:extLst>
              <a:ext uri="{FF2B5EF4-FFF2-40B4-BE49-F238E27FC236}">
                <a16:creationId xmlns:a16="http://schemas.microsoft.com/office/drawing/2014/main" id="{7DDDECB3-6C01-F5CB-ED29-8AAE7D372AF8}"/>
              </a:ext>
            </a:extLst>
          </p:cNvPr>
          <p:cNvCxnSpPr>
            <a:cxnSpLocks/>
            <a:endCxn id="13" idx="0"/>
          </p:cNvCxnSpPr>
          <p:nvPr/>
        </p:nvCxnSpPr>
        <p:spPr>
          <a:xfrm rot="16200000" flipH="1">
            <a:off x="10143900" y="3425825"/>
            <a:ext cx="601406" cy="6350"/>
          </a:xfrm>
          <a:prstGeom prst="bentConnector3">
            <a:avLst>
              <a:gd name="adj1" fmla="val 50000"/>
            </a:avLst>
          </a:prstGeom>
          <a:ln w="73025">
            <a:solidFill>
              <a:schemeClr val="accent1"/>
            </a:solidFill>
            <a:headEnd w="lg" len="lg"/>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3A4219E6-039F-3AF9-472C-E7A608B41AFC}"/>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Tree>
    <p:extLst>
      <p:ext uri="{BB962C8B-B14F-4D97-AF65-F5344CB8AC3E}">
        <p14:creationId xmlns:p14="http://schemas.microsoft.com/office/powerpoint/2010/main" val="25321046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76" y="209179"/>
            <a:ext cx="12040924" cy="720978"/>
          </a:xfrm>
        </p:spPr>
        <p:txBody>
          <a:bodyPr/>
          <a:lstStyle/>
          <a:p>
            <a:r>
              <a:rPr lang="en-US" sz="3200" dirty="0"/>
              <a:t>Enhanced security with </a:t>
            </a:r>
            <a:r>
              <a:rPr lang="en-US" sz="3200" dirty="0" err="1"/>
              <a:t>CalZip</a:t>
            </a:r>
            <a:r>
              <a:rPr lang="en-US" sz="3200" dirty="0"/>
              <a:t> Support in Calibre Interactive</a:t>
            </a:r>
            <a:endParaRPr lang="en-US" sz="3200" dirty="0">
              <a:solidFill>
                <a:schemeClr val="tx1"/>
              </a:solidFill>
              <a:cs typeface="Arial"/>
            </a:endParaRPr>
          </a:p>
        </p:txBody>
      </p:sp>
      <p:sp>
        <p:nvSpPr>
          <p:cNvPr id="3" name="Content Placeholder 2"/>
          <p:cNvSpPr>
            <a:spLocks noGrp="1"/>
          </p:cNvSpPr>
          <p:nvPr>
            <p:ph idx="1"/>
          </p:nvPr>
        </p:nvSpPr>
        <p:spPr>
          <a:xfrm>
            <a:off x="411161" y="2566143"/>
            <a:ext cx="6359093" cy="2286245"/>
          </a:xfrm>
        </p:spPr>
        <p:txBody>
          <a:bodyPr vert="horz" lIns="0" tIns="0" rIns="0" bIns="0" rtlCol="0" anchor="t">
            <a:noAutofit/>
          </a:bodyPr>
          <a:lstStyle/>
          <a:p>
            <a:pPr>
              <a:spcAft>
                <a:spcPts val="2400"/>
              </a:spcAft>
              <a:buClr>
                <a:schemeClr val="accent1"/>
              </a:buClr>
            </a:pPr>
            <a:r>
              <a:rPr lang="en-US" sz="2000" dirty="0"/>
              <a:t>Protect your sensitive design data seamlessly with </a:t>
            </a:r>
            <a:r>
              <a:rPr lang="en-US" sz="2000" dirty="0" err="1"/>
              <a:t>CalZip’s</a:t>
            </a:r>
            <a:r>
              <a:rPr lang="en-US" sz="2000" dirty="0"/>
              <a:t> advanced encryption in CI</a:t>
            </a:r>
          </a:p>
          <a:p>
            <a:pPr>
              <a:spcAft>
                <a:spcPts val="2400"/>
              </a:spcAft>
              <a:buClr>
                <a:schemeClr val="accent1"/>
              </a:buClr>
            </a:pPr>
            <a:r>
              <a:rPr lang="en-US" sz="2000" dirty="0"/>
              <a:t>Easily manage visibility of errors, messages, comments &amp; layers with </a:t>
            </a:r>
            <a:r>
              <a:rPr lang="en-US" sz="2000" dirty="0" err="1"/>
              <a:t>CalZip</a:t>
            </a:r>
            <a:r>
              <a:rPr lang="en-US" sz="2000" dirty="0"/>
              <a:t> file’s encryption-type settings</a:t>
            </a:r>
          </a:p>
          <a:p>
            <a:pPr>
              <a:spcAft>
                <a:spcPts val="2400"/>
              </a:spcAft>
              <a:buClr>
                <a:schemeClr val="accent1"/>
              </a:buClr>
            </a:pPr>
            <a:r>
              <a:rPr lang="en-US" sz="2000" dirty="0"/>
              <a:t>Supported with GUI flows with no additional licensing</a:t>
            </a:r>
          </a:p>
        </p:txBody>
      </p:sp>
      <p:sp>
        <p:nvSpPr>
          <p:cNvPr id="4" name="Slide Number Placeholder 3"/>
          <p:cNvSpPr>
            <a:spLocks noGrp="1"/>
          </p:cNvSpPr>
          <p:nvPr>
            <p:ph type="sldNum" sz="quarter" idx="11"/>
          </p:nvPr>
        </p:nvSpPr>
        <p:spPr/>
        <p:txBody>
          <a:bodyPr/>
          <a:lstStyle/>
          <a:p>
            <a:r>
              <a:rPr lang="en-US" dirty="0"/>
              <a:t>Page </a:t>
            </a:r>
            <a:fld id="{15EBE321-CBB1-4E91-BD14-37C8D44326FB}" type="slidenum">
              <a:rPr lang="en-US" smtClean="0"/>
              <a:pPr/>
              <a:t>44</a:t>
            </a:fld>
            <a:endParaRPr lang="en-US" dirty="0"/>
          </a:p>
        </p:txBody>
      </p:sp>
      <p:sp>
        <p:nvSpPr>
          <p:cNvPr id="5" name="Copy">
            <a:extLst>
              <a:ext uri="{FF2B5EF4-FFF2-40B4-BE49-F238E27FC236}">
                <a16:creationId xmlns:a16="http://schemas.microsoft.com/office/drawing/2014/main" id="{5B9A9464-BC52-0789-35CE-02BA1203E498}"/>
              </a:ext>
            </a:extLst>
          </p:cNvPr>
          <p:cNvSpPr>
            <a:spLocks noGrp="1"/>
          </p:cNvSpPr>
          <p:nvPr/>
        </p:nvSpPr>
        <p:spPr>
          <a:xfrm>
            <a:off x="305559" y="1310604"/>
            <a:ext cx="10482514" cy="596583"/>
          </a:xfrm>
          <a:prstGeom prst="rect">
            <a:avLst/>
          </a:prstGeom>
        </p:spPr>
        <p:txBody>
          <a:bodyPr vert="horz" lIns="0" tIns="0" rIns="0" bIns="0" rtlCol="0" anchor="t">
            <a:noAutofit/>
          </a:bodyPr>
          <a:lst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i="1" dirty="0" err="1"/>
              <a:t>CalZip</a:t>
            </a:r>
            <a:r>
              <a:rPr lang="en-US" sz="1600" b="1" i="1" dirty="0"/>
              <a:t>: A </a:t>
            </a:r>
            <a:r>
              <a:rPr lang="en-US" sz="1600" b="1" i="1" dirty="0" err="1"/>
              <a:t>Calibre’s</a:t>
            </a:r>
            <a:r>
              <a:rPr lang="en-US" sz="1600" b="1" i="1" dirty="0"/>
              <a:t> built-in encrypted archiving, for secure File encryption</a:t>
            </a:r>
            <a:br>
              <a:rPr lang="en-US" sz="1600" b="1" i="1" dirty="0"/>
            </a:br>
            <a:r>
              <a:rPr lang="en-US" sz="1600" b="1" i="1" dirty="0"/>
              <a:t>– Now enables user to input encrypted Rule files in its archived format for Calibre Interactive (</a:t>
            </a:r>
            <a:r>
              <a:rPr lang="en-US" sz="1600" b="1" i="1" dirty="0" err="1"/>
              <a:t>CalZip</a:t>
            </a:r>
            <a:r>
              <a:rPr lang="en-US" sz="1600" b="1" i="1" dirty="0"/>
              <a:t> GUI)</a:t>
            </a:r>
          </a:p>
        </p:txBody>
      </p:sp>
      <p:pic>
        <p:nvPicPr>
          <p:cNvPr id="15" name="Picture 14">
            <a:extLst>
              <a:ext uri="{FF2B5EF4-FFF2-40B4-BE49-F238E27FC236}">
                <a16:creationId xmlns:a16="http://schemas.microsoft.com/office/drawing/2014/main" id="{587CB5E5-137B-805D-FA49-0FC598A74FE2}"/>
              </a:ext>
            </a:extLst>
          </p:cNvPr>
          <p:cNvPicPr>
            <a:picLocks noChangeAspect="1"/>
          </p:cNvPicPr>
          <p:nvPr/>
        </p:nvPicPr>
        <p:blipFill>
          <a:blip r:embed="rId3"/>
          <a:stretch>
            <a:fillRect/>
          </a:stretch>
        </p:blipFill>
        <p:spPr>
          <a:xfrm>
            <a:off x="6880045" y="2489393"/>
            <a:ext cx="3261862" cy="2905260"/>
          </a:xfrm>
          <a:prstGeom prst="rect">
            <a:avLst/>
          </a:prstGeom>
          <a:effectLst>
            <a:outerShdw blurRad="63500" sx="102000" sy="102000" algn="ctr" rotWithShape="0">
              <a:prstClr val="black">
                <a:alpha val="66000"/>
              </a:prstClr>
            </a:outerShdw>
          </a:effectLst>
        </p:spPr>
      </p:pic>
      <p:pic>
        <p:nvPicPr>
          <p:cNvPr id="9" name="Picture 8">
            <a:extLst>
              <a:ext uri="{FF2B5EF4-FFF2-40B4-BE49-F238E27FC236}">
                <a16:creationId xmlns:a16="http://schemas.microsoft.com/office/drawing/2014/main" id="{E24B1566-A797-8610-1B6A-B06110EF10AD}"/>
              </a:ext>
            </a:extLst>
          </p:cNvPr>
          <p:cNvPicPr>
            <a:picLocks noChangeAspect="1"/>
          </p:cNvPicPr>
          <p:nvPr/>
        </p:nvPicPr>
        <p:blipFill>
          <a:blip r:embed="rId4"/>
          <a:stretch>
            <a:fillRect/>
          </a:stretch>
        </p:blipFill>
        <p:spPr>
          <a:xfrm>
            <a:off x="8992345" y="3546765"/>
            <a:ext cx="2583692" cy="2281917"/>
          </a:xfrm>
          <a:prstGeom prst="rect">
            <a:avLst/>
          </a:prstGeom>
          <a:effectLst>
            <a:outerShdw blurRad="63500" sx="102000" sy="102000" algn="ctr" rotWithShape="0">
              <a:prstClr val="black">
                <a:alpha val="85000"/>
              </a:prstClr>
            </a:outerShdw>
          </a:effectLst>
        </p:spPr>
      </p:pic>
      <p:pic>
        <p:nvPicPr>
          <p:cNvPr id="10" name="Picture 9">
            <a:extLst>
              <a:ext uri="{FF2B5EF4-FFF2-40B4-BE49-F238E27FC236}">
                <a16:creationId xmlns:a16="http://schemas.microsoft.com/office/drawing/2014/main" id="{44F15D0A-39FA-37D8-7EAE-FC971F0E5880}"/>
              </a:ext>
            </a:extLst>
          </p:cNvPr>
          <p:cNvPicPr>
            <a:picLocks noChangeAspect="1"/>
          </p:cNvPicPr>
          <p:nvPr/>
        </p:nvPicPr>
        <p:blipFill rotWithShape="1">
          <a:blip r:embed="rId4"/>
          <a:srcRect l="22200" t="57627" r="13475" b="33309"/>
          <a:stretch/>
        </p:blipFill>
        <p:spPr>
          <a:xfrm>
            <a:off x="8704729" y="4540343"/>
            <a:ext cx="3158923" cy="393171"/>
          </a:xfrm>
          <a:prstGeom prst="rect">
            <a:avLst/>
          </a:prstGeom>
          <a:effectLst>
            <a:outerShdw blurRad="63500" sx="102000" sy="102000" algn="ctr" rotWithShape="0">
              <a:prstClr val="black">
                <a:alpha val="92000"/>
              </a:prstClr>
            </a:outerShdw>
          </a:effectLst>
        </p:spPr>
      </p:pic>
      <p:pic>
        <p:nvPicPr>
          <p:cNvPr id="22" name="Picture 21">
            <a:extLst>
              <a:ext uri="{FF2B5EF4-FFF2-40B4-BE49-F238E27FC236}">
                <a16:creationId xmlns:a16="http://schemas.microsoft.com/office/drawing/2014/main" id="{3B6D9E1C-5E00-A226-C7CF-F4DA278245BF}"/>
              </a:ext>
            </a:extLst>
          </p:cNvPr>
          <p:cNvPicPr>
            <a:picLocks noChangeAspect="1"/>
          </p:cNvPicPr>
          <p:nvPr/>
        </p:nvPicPr>
        <p:blipFill>
          <a:blip r:embed="rId5"/>
          <a:stretch>
            <a:fillRect/>
          </a:stretch>
        </p:blipFill>
        <p:spPr>
          <a:xfrm>
            <a:off x="10410354" y="2489393"/>
            <a:ext cx="1236637" cy="336042"/>
          </a:xfrm>
          <a:prstGeom prst="rect">
            <a:avLst/>
          </a:prstGeom>
          <a:effectLst>
            <a:outerShdw blurRad="63500" sx="102000" sy="102000" algn="ctr" rotWithShape="0">
              <a:prstClr val="black"/>
            </a:outerShdw>
          </a:effectLst>
        </p:spPr>
      </p:pic>
      <p:sp>
        <p:nvSpPr>
          <p:cNvPr id="23" name="Rectangle: Rounded Corners 22">
            <a:extLst>
              <a:ext uri="{FF2B5EF4-FFF2-40B4-BE49-F238E27FC236}">
                <a16:creationId xmlns:a16="http://schemas.microsoft.com/office/drawing/2014/main" id="{2219460E-05B8-0FF1-FA7E-635C9EE9B19A}"/>
              </a:ext>
            </a:extLst>
          </p:cNvPr>
          <p:cNvSpPr/>
          <p:nvPr/>
        </p:nvSpPr>
        <p:spPr>
          <a:xfrm>
            <a:off x="7656954" y="3008454"/>
            <a:ext cx="2349044" cy="154216"/>
          </a:xfrm>
          <a:prstGeom prst="roundRect">
            <a:avLst/>
          </a:prstGeom>
          <a:solidFill>
            <a:schemeClr val="bg1">
              <a:lumMod val="65000"/>
              <a:alpha val="11000"/>
            </a:schemeClr>
          </a:solidFill>
          <a:ln w="28575">
            <a:solidFill>
              <a:srgbClr val="FFC000">
                <a:alpha val="78000"/>
              </a:srgb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cxnSp>
        <p:nvCxnSpPr>
          <p:cNvPr id="28" name="Connector: Elbow 27">
            <a:extLst>
              <a:ext uri="{FF2B5EF4-FFF2-40B4-BE49-F238E27FC236}">
                <a16:creationId xmlns:a16="http://schemas.microsoft.com/office/drawing/2014/main" id="{8D46F74D-3384-E90D-40EE-4C92B0E66A1D}"/>
              </a:ext>
            </a:extLst>
          </p:cNvPr>
          <p:cNvCxnSpPr>
            <a:cxnSpLocks/>
            <a:stCxn id="22" idx="2"/>
            <a:endCxn id="23" idx="3"/>
          </p:cNvCxnSpPr>
          <p:nvPr/>
        </p:nvCxnSpPr>
        <p:spPr>
          <a:xfrm rot="5400000">
            <a:off x="10387273" y="2444161"/>
            <a:ext cx="260127" cy="1022675"/>
          </a:xfrm>
          <a:prstGeom prst="bentConnector2">
            <a:avLst/>
          </a:prstGeom>
          <a:ln w="22225">
            <a:solidFill>
              <a:schemeClr val="accent1">
                <a:alpha val="99000"/>
              </a:schemeClr>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42" name="Copy">
            <a:extLst>
              <a:ext uri="{FF2B5EF4-FFF2-40B4-BE49-F238E27FC236}">
                <a16:creationId xmlns:a16="http://schemas.microsoft.com/office/drawing/2014/main" id="{9235E3CC-55DF-3627-0324-24F916020579}"/>
              </a:ext>
            </a:extLst>
          </p:cNvPr>
          <p:cNvSpPr>
            <a:spLocks noGrp="1"/>
          </p:cNvSpPr>
          <p:nvPr/>
        </p:nvSpPr>
        <p:spPr>
          <a:xfrm>
            <a:off x="9780545" y="5893764"/>
            <a:ext cx="1248127" cy="222219"/>
          </a:xfrm>
          <a:prstGeom prst="rect">
            <a:avLst/>
          </a:prstGeom>
        </p:spPr>
        <p:txBody>
          <a:bodyPr vert="horz" lIns="0" tIns="0" rIns="0" bIns="0" rtlCol="0" anchor="t">
            <a:noAutofit/>
          </a:bodyPr>
          <a:lst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dirty="0">
                <a:solidFill>
                  <a:schemeClr val="bg1">
                    <a:lumMod val="50000"/>
                  </a:schemeClr>
                </a:solidFill>
              </a:rPr>
              <a:t>SVRF Rules File</a:t>
            </a:r>
          </a:p>
        </p:txBody>
      </p:sp>
      <p:sp>
        <p:nvSpPr>
          <p:cNvPr id="6" name="Footer Placeholder 5">
            <a:extLst>
              <a:ext uri="{FF2B5EF4-FFF2-40B4-BE49-F238E27FC236}">
                <a16:creationId xmlns:a16="http://schemas.microsoft.com/office/drawing/2014/main" id="{ED7C744A-DDC8-4637-8302-44E75002E249}"/>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Tree>
    <p:extLst>
      <p:ext uri="{BB962C8B-B14F-4D97-AF65-F5344CB8AC3E}">
        <p14:creationId xmlns:p14="http://schemas.microsoft.com/office/powerpoint/2010/main" val="37187443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A screenshot of a computer&#10;&#10;Description automatically generated">
            <a:extLst>
              <a:ext uri="{FF2B5EF4-FFF2-40B4-BE49-F238E27FC236}">
                <a16:creationId xmlns:a16="http://schemas.microsoft.com/office/drawing/2014/main" id="{A8210421-78CD-360E-8719-C7D994337D72}"/>
              </a:ext>
            </a:extLst>
          </p:cNvPr>
          <p:cNvPicPr>
            <a:picLocks noChangeAspect="1"/>
          </p:cNvPicPr>
          <p:nvPr/>
        </p:nvPicPr>
        <p:blipFill>
          <a:blip r:embed="rId3"/>
          <a:stretch>
            <a:fillRect/>
          </a:stretch>
        </p:blipFill>
        <p:spPr>
          <a:xfrm>
            <a:off x="8774189" y="3347560"/>
            <a:ext cx="2732143" cy="2629618"/>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a:xfrm>
            <a:off x="305558" y="286954"/>
            <a:ext cx="11886441" cy="657368"/>
          </a:xfrm>
        </p:spPr>
        <p:txBody>
          <a:bodyPr/>
          <a:lstStyle/>
          <a:p>
            <a:r>
              <a:rPr lang="en-US" sz="3200" dirty="0"/>
              <a:t>Improved Job Tracking using MJS Progress Bar</a:t>
            </a:r>
            <a:endParaRPr lang="en-US" sz="3200" dirty="0">
              <a:solidFill>
                <a:schemeClr val="tx1"/>
              </a:solidFill>
              <a:cs typeface="Arial"/>
            </a:endParaRPr>
          </a:p>
        </p:txBody>
      </p:sp>
      <p:sp>
        <p:nvSpPr>
          <p:cNvPr id="3" name="Content Placeholder 2"/>
          <p:cNvSpPr>
            <a:spLocks noGrp="1"/>
          </p:cNvSpPr>
          <p:nvPr>
            <p:ph idx="1"/>
          </p:nvPr>
        </p:nvSpPr>
        <p:spPr>
          <a:xfrm>
            <a:off x="515482" y="2704865"/>
            <a:ext cx="4898590" cy="2772010"/>
          </a:xfrm>
        </p:spPr>
        <p:txBody>
          <a:bodyPr vert="horz" lIns="0" tIns="0" rIns="0" bIns="0" rtlCol="0" anchor="t">
            <a:noAutofit/>
          </a:bodyPr>
          <a:lstStyle/>
          <a:p>
            <a:pPr>
              <a:spcAft>
                <a:spcPts val="2400"/>
              </a:spcAft>
              <a:buClr>
                <a:schemeClr val="accent1"/>
              </a:buClr>
            </a:pPr>
            <a:r>
              <a:rPr lang="en-US" sz="2000" dirty="0"/>
              <a:t>Track progress with an intuitive progress bar on time estimates of Calibre Job runs</a:t>
            </a:r>
          </a:p>
          <a:p>
            <a:pPr>
              <a:spcAft>
                <a:spcPts val="2400"/>
              </a:spcAft>
              <a:buClr>
                <a:schemeClr val="accent1"/>
              </a:buClr>
            </a:pPr>
            <a:endParaRPr lang="en-US" sz="2000" dirty="0"/>
          </a:p>
          <a:p>
            <a:pPr>
              <a:spcAft>
                <a:spcPts val="2400"/>
              </a:spcAft>
              <a:buClr>
                <a:schemeClr val="accent1"/>
              </a:buClr>
            </a:pPr>
            <a:r>
              <a:rPr lang="en-US" sz="2000" dirty="0"/>
              <a:t>Decide when to stay on-site or manage tasks remotely based on real-time data</a:t>
            </a:r>
          </a:p>
        </p:txBody>
      </p:sp>
      <p:sp>
        <p:nvSpPr>
          <p:cNvPr id="4" name="Slide Number Placeholder 3"/>
          <p:cNvSpPr>
            <a:spLocks noGrp="1"/>
          </p:cNvSpPr>
          <p:nvPr>
            <p:ph type="sldNum" sz="quarter" idx="11"/>
          </p:nvPr>
        </p:nvSpPr>
        <p:spPr/>
        <p:txBody>
          <a:bodyPr/>
          <a:lstStyle/>
          <a:p>
            <a:r>
              <a:rPr lang="en-US" dirty="0"/>
              <a:t>Page </a:t>
            </a:r>
            <a:fld id="{15EBE321-CBB1-4E91-BD14-37C8D44326FB}" type="slidenum">
              <a:rPr lang="en-US" smtClean="0"/>
              <a:pPr/>
              <a:t>45</a:t>
            </a:fld>
            <a:endParaRPr lang="en-US" dirty="0"/>
          </a:p>
        </p:txBody>
      </p:sp>
      <p:sp>
        <p:nvSpPr>
          <p:cNvPr id="5" name="Copy">
            <a:extLst>
              <a:ext uri="{FF2B5EF4-FFF2-40B4-BE49-F238E27FC236}">
                <a16:creationId xmlns:a16="http://schemas.microsoft.com/office/drawing/2014/main" id="{5B9A9464-BC52-0789-35CE-02BA1203E498}"/>
              </a:ext>
            </a:extLst>
          </p:cNvPr>
          <p:cNvSpPr>
            <a:spLocks noGrp="1"/>
          </p:cNvSpPr>
          <p:nvPr/>
        </p:nvSpPr>
        <p:spPr>
          <a:xfrm>
            <a:off x="305558" y="1436097"/>
            <a:ext cx="10695816" cy="596583"/>
          </a:xfrm>
          <a:prstGeom prst="rect">
            <a:avLst/>
          </a:prstGeom>
        </p:spPr>
        <p:txBody>
          <a:bodyPr vert="horz" lIns="0" tIns="0" rIns="0" bIns="0" rtlCol="0" anchor="t">
            <a:noAutofit/>
          </a:bodyPr>
          <a:lst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i="1" dirty="0"/>
              <a:t>MJS brings you real-time insights into Calibre job run statuses and their estimated completion times, empowering you to manage your schedule with precision</a:t>
            </a:r>
          </a:p>
        </p:txBody>
      </p:sp>
      <p:pic>
        <p:nvPicPr>
          <p:cNvPr id="37" name="Picture 36" descr="A screenshot of a computer&#10;&#10;Description automatically generated">
            <a:extLst>
              <a:ext uri="{FF2B5EF4-FFF2-40B4-BE49-F238E27FC236}">
                <a16:creationId xmlns:a16="http://schemas.microsoft.com/office/drawing/2014/main" id="{4E39EF87-8BBF-9937-FDE2-07A14F36EE35}"/>
              </a:ext>
            </a:extLst>
          </p:cNvPr>
          <p:cNvPicPr>
            <a:picLocks noChangeAspect="1"/>
          </p:cNvPicPr>
          <p:nvPr/>
        </p:nvPicPr>
        <p:blipFill>
          <a:blip r:embed="rId4"/>
          <a:stretch>
            <a:fillRect/>
          </a:stretch>
        </p:blipFill>
        <p:spPr>
          <a:xfrm>
            <a:off x="7112000" y="2271413"/>
            <a:ext cx="2607333" cy="2552714"/>
          </a:xfrm>
          <a:prstGeom prst="rect">
            <a:avLst/>
          </a:prstGeom>
          <a:effectLst>
            <a:outerShdw blurRad="63500" sx="102000" sy="102000" algn="ctr" rotWithShape="0">
              <a:prstClr val="black">
                <a:alpha val="40000"/>
              </a:prstClr>
            </a:outerShdw>
          </a:effectLst>
        </p:spPr>
      </p:pic>
      <p:sp>
        <p:nvSpPr>
          <p:cNvPr id="44" name="Rectangle: Rounded Corners 43">
            <a:extLst>
              <a:ext uri="{FF2B5EF4-FFF2-40B4-BE49-F238E27FC236}">
                <a16:creationId xmlns:a16="http://schemas.microsoft.com/office/drawing/2014/main" id="{845A7985-CCF0-8A7C-0290-253305B989B1}"/>
              </a:ext>
            </a:extLst>
          </p:cNvPr>
          <p:cNvSpPr/>
          <p:nvPr/>
        </p:nvSpPr>
        <p:spPr>
          <a:xfrm>
            <a:off x="10139794" y="5803235"/>
            <a:ext cx="1366537" cy="173943"/>
          </a:xfrm>
          <a:prstGeom prst="roundRect">
            <a:avLst/>
          </a:prstGeom>
          <a:solidFill>
            <a:schemeClr val="bg1">
              <a:lumMod val="65000"/>
              <a:alpha val="28000"/>
            </a:schemeClr>
          </a:solidFill>
          <a:ln w="25400">
            <a:solidFill>
              <a:srgbClr val="FFC000">
                <a:alpha val="69000"/>
              </a:srgbClr>
            </a:solidFill>
          </a:ln>
          <a:effectLst>
            <a:outerShdw blurRad="50800" dist="50800" dir="5400000" algn="ctr" rotWithShape="0">
              <a:srgbClr val="000000">
                <a:alpha val="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45" name="Rectangle: Rounded Corners 44">
            <a:extLst>
              <a:ext uri="{FF2B5EF4-FFF2-40B4-BE49-F238E27FC236}">
                <a16:creationId xmlns:a16="http://schemas.microsoft.com/office/drawing/2014/main" id="{A767BFC1-8570-CA3F-6FF4-C4EDE24F3F46}"/>
              </a:ext>
            </a:extLst>
          </p:cNvPr>
          <p:cNvSpPr/>
          <p:nvPr/>
        </p:nvSpPr>
        <p:spPr>
          <a:xfrm>
            <a:off x="8462713" y="4649212"/>
            <a:ext cx="1256620" cy="174914"/>
          </a:xfrm>
          <a:prstGeom prst="roundRect">
            <a:avLst/>
          </a:prstGeom>
          <a:solidFill>
            <a:schemeClr val="bg1">
              <a:lumMod val="65000"/>
              <a:alpha val="28000"/>
            </a:schemeClr>
          </a:solidFill>
          <a:ln w="25400">
            <a:solidFill>
              <a:srgbClr val="FFC000">
                <a:alpha val="69000"/>
              </a:srgbClr>
            </a:solidFill>
          </a:ln>
          <a:effectLst>
            <a:outerShdw blurRad="50800" dist="50800" dir="5400000" algn="ctr" rotWithShape="0">
              <a:srgbClr val="000000">
                <a:alpha val="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pic>
        <p:nvPicPr>
          <p:cNvPr id="38" name="Picture 37" descr="A screenshot of a computer&#10;&#10;Description automatically generated">
            <a:extLst>
              <a:ext uri="{FF2B5EF4-FFF2-40B4-BE49-F238E27FC236}">
                <a16:creationId xmlns:a16="http://schemas.microsoft.com/office/drawing/2014/main" id="{C09DE63F-D92C-2D72-8385-46C5D09590DE}"/>
              </a:ext>
            </a:extLst>
          </p:cNvPr>
          <p:cNvPicPr>
            <a:picLocks noChangeAspect="1"/>
          </p:cNvPicPr>
          <p:nvPr/>
        </p:nvPicPr>
        <p:blipFill rotWithShape="1">
          <a:blip r:embed="rId4"/>
          <a:srcRect l="47979" t="93806" b="1056"/>
          <a:stretch/>
        </p:blipFill>
        <p:spPr>
          <a:xfrm>
            <a:off x="5840022" y="4229413"/>
            <a:ext cx="2934167" cy="283713"/>
          </a:xfrm>
          <a:prstGeom prst="rect">
            <a:avLst/>
          </a:prstGeom>
          <a:effectLst>
            <a:outerShdw blurRad="63500" sx="102000" sy="102000" algn="ctr" rotWithShape="0">
              <a:prstClr val="black">
                <a:alpha val="83000"/>
              </a:prstClr>
            </a:outerShdw>
          </a:effectLst>
        </p:spPr>
      </p:pic>
      <p:pic>
        <p:nvPicPr>
          <p:cNvPr id="42" name="Picture 41" descr="A screenshot of a computer&#10;&#10;Description automatically generated">
            <a:extLst>
              <a:ext uri="{FF2B5EF4-FFF2-40B4-BE49-F238E27FC236}">
                <a16:creationId xmlns:a16="http://schemas.microsoft.com/office/drawing/2014/main" id="{A07640BD-FB38-C570-6B2F-B968D09BE7A3}"/>
              </a:ext>
            </a:extLst>
          </p:cNvPr>
          <p:cNvPicPr>
            <a:picLocks noChangeAspect="1"/>
          </p:cNvPicPr>
          <p:nvPr/>
        </p:nvPicPr>
        <p:blipFill rotWithShape="1">
          <a:blip r:embed="rId3"/>
          <a:srcRect l="51394" t="94372" b="738"/>
          <a:stretch/>
        </p:blipFill>
        <p:spPr>
          <a:xfrm>
            <a:off x="7439212" y="5383035"/>
            <a:ext cx="2934167" cy="284114"/>
          </a:xfrm>
          <a:prstGeom prst="rect">
            <a:avLst/>
          </a:prstGeom>
          <a:effectLst>
            <a:outerShdw blurRad="63500" sx="102000" sy="102000" algn="ctr" rotWithShape="0">
              <a:prstClr val="black">
                <a:alpha val="71000"/>
              </a:prstClr>
            </a:outerShdw>
          </a:effectLst>
        </p:spPr>
      </p:pic>
      <p:sp>
        <p:nvSpPr>
          <p:cNvPr id="6" name="Footer Placeholder 5">
            <a:extLst>
              <a:ext uri="{FF2B5EF4-FFF2-40B4-BE49-F238E27FC236}">
                <a16:creationId xmlns:a16="http://schemas.microsoft.com/office/drawing/2014/main" id="{8C172208-6029-44C6-BF22-D5B58391C780}"/>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Tree>
    <p:extLst>
      <p:ext uri="{BB962C8B-B14F-4D97-AF65-F5344CB8AC3E}">
        <p14:creationId xmlns:p14="http://schemas.microsoft.com/office/powerpoint/2010/main" val="1621476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559" y="127327"/>
            <a:ext cx="11341432" cy="726769"/>
          </a:xfrm>
        </p:spPr>
        <p:txBody>
          <a:bodyPr/>
          <a:lstStyle/>
          <a:p>
            <a:r>
              <a:rPr lang="en-US" sz="3200" dirty="0"/>
              <a:t>Create PERC HTML reports from CI</a:t>
            </a:r>
            <a:endParaRPr lang="en-US" sz="3200" dirty="0">
              <a:solidFill>
                <a:schemeClr val="tx1"/>
              </a:solidFill>
              <a:cs typeface="Arial"/>
            </a:endParaRPr>
          </a:p>
        </p:txBody>
      </p:sp>
      <p:sp>
        <p:nvSpPr>
          <p:cNvPr id="3" name="Content Placeholder 2"/>
          <p:cNvSpPr>
            <a:spLocks noGrp="1"/>
          </p:cNvSpPr>
          <p:nvPr>
            <p:ph idx="1"/>
          </p:nvPr>
        </p:nvSpPr>
        <p:spPr>
          <a:xfrm>
            <a:off x="324982" y="2571515"/>
            <a:ext cx="4898590" cy="2286245"/>
          </a:xfrm>
        </p:spPr>
        <p:txBody>
          <a:bodyPr vert="horz" lIns="0" tIns="0" rIns="0" bIns="0" rtlCol="0" anchor="t">
            <a:noAutofit/>
          </a:bodyPr>
          <a:lstStyle/>
          <a:p>
            <a:pPr>
              <a:spcAft>
                <a:spcPts val="2400"/>
              </a:spcAft>
              <a:buClr>
                <a:schemeClr val="accent1"/>
              </a:buClr>
            </a:pPr>
            <a:r>
              <a:rPr lang="en-US" sz="2000" dirty="0"/>
              <a:t>Automate HTML report generation upon job completion- no manual intervention needed</a:t>
            </a:r>
          </a:p>
          <a:p>
            <a:pPr>
              <a:spcAft>
                <a:spcPts val="2400"/>
              </a:spcAft>
              <a:buClr>
                <a:schemeClr val="accent1"/>
              </a:buClr>
            </a:pPr>
            <a:endParaRPr lang="en-US" sz="2000" dirty="0"/>
          </a:p>
          <a:p>
            <a:pPr>
              <a:spcAft>
                <a:spcPts val="2400"/>
              </a:spcAft>
              <a:buClr>
                <a:schemeClr val="accent1"/>
              </a:buClr>
            </a:pPr>
            <a:r>
              <a:rPr lang="en-US" sz="2000" dirty="0"/>
              <a:t>Save time by eliminating external scripts; enabled directly via PERC CI Output page </a:t>
            </a:r>
          </a:p>
        </p:txBody>
      </p:sp>
      <p:sp>
        <p:nvSpPr>
          <p:cNvPr id="4" name="Slide Number Placeholder 3"/>
          <p:cNvSpPr>
            <a:spLocks noGrp="1"/>
          </p:cNvSpPr>
          <p:nvPr>
            <p:ph type="sldNum" sz="quarter" idx="11"/>
          </p:nvPr>
        </p:nvSpPr>
        <p:spPr/>
        <p:txBody>
          <a:bodyPr/>
          <a:lstStyle/>
          <a:p>
            <a:r>
              <a:rPr lang="en-US" dirty="0"/>
              <a:t>Page </a:t>
            </a:r>
            <a:fld id="{15EBE321-CBB1-4E91-BD14-37C8D44326FB}" type="slidenum">
              <a:rPr lang="en-US" smtClean="0"/>
              <a:pPr/>
              <a:t>46</a:t>
            </a:fld>
            <a:endParaRPr lang="en-US" dirty="0"/>
          </a:p>
        </p:txBody>
      </p:sp>
      <p:sp>
        <p:nvSpPr>
          <p:cNvPr id="5" name="Copy">
            <a:extLst>
              <a:ext uri="{FF2B5EF4-FFF2-40B4-BE49-F238E27FC236}">
                <a16:creationId xmlns:a16="http://schemas.microsoft.com/office/drawing/2014/main" id="{5B9A9464-BC52-0789-35CE-02BA1203E498}"/>
              </a:ext>
            </a:extLst>
          </p:cNvPr>
          <p:cNvSpPr>
            <a:spLocks noGrp="1"/>
          </p:cNvSpPr>
          <p:nvPr/>
        </p:nvSpPr>
        <p:spPr>
          <a:xfrm>
            <a:off x="305559" y="1455212"/>
            <a:ext cx="5542792" cy="596583"/>
          </a:xfrm>
          <a:prstGeom prst="rect">
            <a:avLst/>
          </a:prstGeom>
        </p:spPr>
        <p:txBody>
          <a:bodyPr vert="horz" lIns="0" tIns="0" rIns="0" bIns="0" rtlCol="0" anchor="t">
            <a:noAutofit/>
          </a:bodyPr>
          <a:lstStyle>
            <a:lvl1pPr marL="457200" indent="-457200" algn="l" defTabSz="914400" rtl="0" eaLnBrk="1" latinLnBrk="0" hangingPunct="1">
              <a:lnSpc>
                <a:spcPct val="110000"/>
              </a:lnSpc>
              <a:spcBef>
                <a:spcPts val="0"/>
              </a:spcBef>
              <a:spcAft>
                <a:spcPts val="300"/>
              </a:spcAft>
              <a:buFont typeface="Wingdings" panose="05000000000000000000" pitchFamily="2" charset="2"/>
              <a:buChar char="q"/>
              <a:defRPr sz="2800" kern="1200">
                <a:solidFill>
                  <a:schemeClr val="tx1"/>
                </a:solidFill>
                <a:latin typeface="+mn-lt"/>
                <a:ea typeface="+mn-ea"/>
                <a:cs typeface="+mn-cs"/>
              </a:defRPr>
            </a:lvl1pPr>
            <a:lvl2pPr marL="401638" indent="-401638" algn="l" defTabSz="914400" rtl="0" eaLnBrk="1" latinLnBrk="0" hangingPunct="1">
              <a:lnSpc>
                <a:spcPct val="110000"/>
              </a:lnSpc>
              <a:spcBef>
                <a:spcPts val="0"/>
              </a:spcBef>
              <a:spcAft>
                <a:spcPts val="300"/>
              </a:spcAft>
              <a:buClr>
                <a:schemeClr val="accent1"/>
              </a:buClr>
              <a:buFont typeface="Wingdings" panose="05000000000000000000" pitchFamily="2" charset="2"/>
              <a:buChar char="q"/>
              <a:defRPr sz="2800" kern="1200">
                <a:solidFill>
                  <a:schemeClr val="tx1"/>
                </a:solidFill>
                <a:latin typeface="+mn-lt"/>
                <a:ea typeface="+mn-ea"/>
                <a:cs typeface="+mn-cs"/>
              </a:defRPr>
            </a:lvl2pPr>
            <a:lvl3pPr marL="522900" indent="-342900" algn="l" defTabSz="914400" rtl="0" eaLnBrk="1" latinLnBrk="0" hangingPunct="1">
              <a:lnSpc>
                <a:spcPct val="110000"/>
              </a:lnSpc>
              <a:spcBef>
                <a:spcPts val="0"/>
              </a:spcBef>
              <a:spcAft>
                <a:spcPts val="300"/>
              </a:spcAft>
              <a:buClr>
                <a:schemeClr val="accent1"/>
              </a:buClr>
              <a:buFont typeface="Wingdings" panose="05000000000000000000" pitchFamily="2" charset="2"/>
              <a:buChar char="Ø"/>
              <a:defRPr sz="2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i="1" dirty="0"/>
              <a:t>PERC report generation now integrated directly within CI for a seamless experience</a:t>
            </a:r>
          </a:p>
        </p:txBody>
      </p:sp>
      <p:pic>
        <p:nvPicPr>
          <p:cNvPr id="12" name="Picture 11">
            <a:extLst>
              <a:ext uri="{FF2B5EF4-FFF2-40B4-BE49-F238E27FC236}">
                <a16:creationId xmlns:a16="http://schemas.microsoft.com/office/drawing/2014/main" id="{331A1E9F-EF6C-8069-4197-9612C1D18D61}"/>
              </a:ext>
            </a:extLst>
          </p:cNvPr>
          <p:cNvPicPr>
            <a:picLocks noChangeAspect="1"/>
          </p:cNvPicPr>
          <p:nvPr/>
        </p:nvPicPr>
        <p:blipFill>
          <a:blip r:embed="rId3"/>
          <a:stretch>
            <a:fillRect/>
          </a:stretch>
        </p:blipFill>
        <p:spPr>
          <a:xfrm>
            <a:off x="6200182" y="1124887"/>
            <a:ext cx="3900707" cy="3313234"/>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7581C106-6A1E-4886-436D-3FDEF7E4F52E}"/>
              </a:ext>
            </a:extLst>
          </p:cNvPr>
          <p:cNvPicPr>
            <a:picLocks noChangeAspect="1"/>
          </p:cNvPicPr>
          <p:nvPr/>
        </p:nvPicPr>
        <p:blipFill>
          <a:blip r:embed="rId4"/>
          <a:stretch>
            <a:fillRect/>
          </a:stretch>
        </p:blipFill>
        <p:spPr>
          <a:xfrm>
            <a:off x="9298248" y="3422392"/>
            <a:ext cx="2713597" cy="2700852"/>
          </a:xfrm>
          <a:prstGeom prst="rect">
            <a:avLst/>
          </a:prstGeom>
          <a:effectLst>
            <a:outerShdw blurRad="63500" sx="102000" sy="102000" algn="ctr" rotWithShape="0">
              <a:prstClr val="black">
                <a:alpha val="40000"/>
              </a:prstClr>
            </a:outerShdw>
          </a:effectLst>
        </p:spPr>
      </p:pic>
      <p:grpSp>
        <p:nvGrpSpPr>
          <p:cNvPr id="13" name="Group 12">
            <a:extLst>
              <a:ext uri="{FF2B5EF4-FFF2-40B4-BE49-F238E27FC236}">
                <a16:creationId xmlns:a16="http://schemas.microsoft.com/office/drawing/2014/main" id="{999779E0-32B5-3152-9877-CB9F95F0E02A}"/>
              </a:ext>
            </a:extLst>
          </p:cNvPr>
          <p:cNvGrpSpPr/>
          <p:nvPr/>
        </p:nvGrpSpPr>
        <p:grpSpPr>
          <a:xfrm>
            <a:off x="5641034" y="3808116"/>
            <a:ext cx="3336442" cy="1632785"/>
            <a:chOff x="6018848" y="4161947"/>
            <a:chExt cx="3165945" cy="1391627"/>
          </a:xfrm>
        </p:grpSpPr>
        <p:pic>
          <p:nvPicPr>
            <p:cNvPr id="14" name="Picture 13">
              <a:extLst>
                <a:ext uri="{FF2B5EF4-FFF2-40B4-BE49-F238E27FC236}">
                  <a16:creationId xmlns:a16="http://schemas.microsoft.com/office/drawing/2014/main" id="{BC4516F3-D0CB-0F71-E464-FE218445D7A4}"/>
                </a:ext>
              </a:extLst>
            </p:cNvPr>
            <p:cNvPicPr>
              <a:picLocks noChangeAspect="1"/>
            </p:cNvPicPr>
            <p:nvPr/>
          </p:nvPicPr>
          <p:blipFill>
            <a:blip r:embed="rId5"/>
            <a:stretch>
              <a:fillRect/>
            </a:stretch>
          </p:blipFill>
          <p:spPr>
            <a:xfrm>
              <a:off x="6018848" y="4161947"/>
              <a:ext cx="3165945" cy="1391627"/>
            </a:xfrm>
            <a:prstGeom prst="rect">
              <a:avLst/>
            </a:prstGeom>
            <a:ln w="25400">
              <a:solidFill>
                <a:srgbClr val="E97375"/>
              </a:solidFill>
            </a:ln>
            <a:effectLst>
              <a:outerShdw blurRad="63500" sx="102000" sy="102000" algn="ctr" rotWithShape="0">
                <a:prstClr val="black"/>
              </a:outerShdw>
            </a:effectLst>
          </p:spPr>
        </p:pic>
        <p:pic>
          <p:nvPicPr>
            <p:cNvPr id="16" name="Picture 15">
              <a:extLst>
                <a:ext uri="{FF2B5EF4-FFF2-40B4-BE49-F238E27FC236}">
                  <a16:creationId xmlns:a16="http://schemas.microsoft.com/office/drawing/2014/main" id="{E22142B7-CF17-F589-263F-21ED4D970D23}"/>
                </a:ext>
              </a:extLst>
            </p:cNvPr>
            <p:cNvPicPr>
              <a:picLocks noChangeAspect="1"/>
            </p:cNvPicPr>
            <p:nvPr/>
          </p:nvPicPr>
          <p:blipFill rotWithShape="1">
            <a:blip r:embed="rId6"/>
            <a:srcRect t="45483" r="1589" b="8546"/>
            <a:stretch/>
          </p:blipFill>
          <p:spPr>
            <a:xfrm>
              <a:off x="7424124" y="4973871"/>
              <a:ext cx="1458017" cy="138312"/>
            </a:xfrm>
            <a:prstGeom prst="rect">
              <a:avLst/>
            </a:prstGeom>
            <a:ln>
              <a:solidFill>
                <a:schemeClr val="accent1"/>
              </a:solidFill>
            </a:ln>
            <a:effectLst>
              <a:outerShdw blurRad="63500" sx="102000" sy="102000" algn="ctr" rotWithShape="0">
                <a:prstClr val="black">
                  <a:alpha val="40000"/>
                </a:prstClr>
              </a:outerShdw>
            </a:effectLst>
          </p:spPr>
        </p:pic>
        <p:cxnSp>
          <p:nvCxnSpPr>
            <p:cNvPr id="18" name="Straight Arrow Connector 17">
              <a:extLst>
                <a:ext uri="{FF2B5EF4-FFF2-40B4-BE49-F238E27FC236}">
                  <a16:creationId xmlns:a16="http://schemas.microsoft.com/office/drawing/2014/main" id="{40B04841-4B0A-2EC1-552E-7E862E671164}"/>
                </a:ext>
              </a:extLst>
            </p:cNvPr>
            <p:cNvCxnSpPr>
              <a:cxnSpLocks/>
            </p:cNvCxnSpPr>
            <p:nvPr/>
          </p:nvCxnSpPr>
          <p:spPr>
            <a:xfrm>
              <a:off x="7006153" y="4567186"/>
              <a:ext cx="417970" cy="475842"/>
            </a:xfrm>
            <a:prstGeom prst="bentConnector3">
              <a:avLst>
                <a:gd name="adj1" fmla="val 50000"/>
              </a:avLst>
            </a:prstGeom>
            <a:ln w="28575">
              <a:solidFill>
                <a:schemeClr val="accent1"/>
              </a:solidFill>
              <a:headEnd w="lg" len="lg"/>
              <a:tailEnd type="triangle"/>
            </a:ln>
          </p:spPr>
          <p:style>
            <a:lnRef idx="1">
              <a:schemeClr val="accent1"/>
            </a:lnRef>
            <a:fillRef idx="0">
              <a:schemeClr val="accent1"/>
            </a:fillRef>
            <a:effectRef idx="0">
              <a:schemeClr val="accent1"/>
            </a:effectRef>
            <a:fontRef idx="minor">
              <a:schemeClr val="tx1"/>
            </a:fontRef>
          </p:style>
        </p:cxnSp>
      </p:grpSp>
      <p:cxnSp>
        <p:nvCxnSpPr>
          <p:cNvPr id="8" name="Straight Arrow Connector 17">
            <a:extLst>
              <a:ext uri="{FF2B5EF4-FFF2-40B4-BE49-F238E27FC236}">
                <a16:creationId xmlns:a16="http://schemas.microsoft.com/office/drawing/2014/main" id="{2D1DC849-7627-FC9E-2D08-4AF50E2B9071}"/>
              </a:ext>
            </a:extLst>
          </p:cNvPr>
          <p:cNvCxnSpPr>
            <a:cxnSpLocks/>
          </p:cNvCxnSpPr>
          <p:nvPr/>
        </p:nvCxnSpPr>
        <p:spPr>
          <a:xfrm>
            <a:off x="8150535" y="3175198"/>
            <a:ext cx="2396312" cy="247193"/>
          </a:xfrm>
          <a:prstGeom prst="bentConnector2">
            <a:avLst/>
          </a:prstGeom>
          <a:ln w="44450">
            <a:solidFill>
              <a:schemeClr val="accent1"/>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176CBD00-0814-5E02-E5B7-FF15452CA25F}"/>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Tree>
    <p:extLst>
      <p:ext uri="{BB962C8B-B14F-4D97-AF65-F5344CB8AC3E}">
        <p14:creationId xmlns:p14="http://schemas.microsoft.com/office/powerpoint/2010/main" val="32810992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13C3CFC-9697-4716-A651-26E69FE6AB0F}"/>
              </a:ext>
            </a:extLst>
          </p:cNvPr>
          <p:cNvSpPr>
            <a:spLocks noGrp="1"/>
          </p:cNvSpPr>
          <p:nvPr>
            <p:ph type="title"/>
          </p:nvPr>
        </p:nvSpPr>
        <p:spPr/>
        <p:txBody>
          <a:bodyPr/>
          <a:lstStyle/>
          <a:p>
            <a:r>
              <a:rPr lang="en-US" dirty="0"/>
              <a:t>For More Information</a:t>
            </a:r>
            <a:endParaRPr lang="en-US" b="0" dirty="0"/>
          </a:p>
        </p:txBody>
      </p:sp>
      <p:sp>
        <p:nvSpPr>
          <p:cNvPr id="3" name="Copy">
            <a:extLst>
              <a:ext uri="{FF2B5EF4-FFF2-40B4-BE49-F238E27FC236}">
                <a16:creationId xmlns:a16="http://schemas.microsoft.com/office/drawing/2014/main" id="{F4DAD0C9-C8E6-49A1-8C40-DE4670D2D7FF}"/>
              </a:ext>
            </a:extLst>
          </p:cNvPr>
          <p:cNvSpPr>
            <a:spLocks noGrp="1"/>
          </p:cNvSpPr>
          <p:nvPr>
            <p:ph idx="1"/>
          </p:nvPr>
        </p:nvSpPr>
        <p:spPr>
          <a:xfrm>
            <a:off x="411163" y="1414799"/>
            <a:ext cx="9284380" cy="4753771"/>
          </a:xfrm>
        </p:spPr>
        <p:txBody>
          <a:bodyPr/>
          <a:lstStyle/>
          <a:p>
            <a:pPr lvl="1"/>
            <a:r>
              <a:rPr lang="en-US" dirty="0"/>
              <a:t>Additional information for these and other Calibre changes can be found in...</a:t>
            </a:r>
            <a:endParaRPr lang="en-US" sz="2000" dirty="0">
              <a:latin typeface="Courier New" panose="02070309020205020404" pitchFamily="49" charset="0"/>
              <a:cs typeface="Courier New" panose="02070309020205020404" pitchFamily="49" charset="0"/>
            </a:endParaRPr>
          </a:p>
          <a:p>
            <a:pPr lvl="1"/>
            <a:r>
              <a:rPr lang="en-US" dirty="0"/>
              <a:t>Calibre</a:t>
            </a:r>
            <a:r>
              <a:rPr lang="en-US" baseline="30000" dirty="0"/>
              <a:t>®</a:t>
            </a:r>
            <a:r>
              <a:rPr lang="en-US" dirty="0"/>
              <a:t> Release Notes, v2024.4</a:t>
            </a:r>
          </a:p>
          <a:p>
            <a:pPr lvl="1"/>
            <a:r>
              <a:rPr lang="en-US" dirty="0"/>
              <a:t>Calibre</a:t>
            </a:r>
            <a:r>
              <a:rPr lang="en-US" baseline="30000" dirty="0"/>
              <a:t> ®</a:t>
            </a:r>
            <a:r>
              <a:rPr lang="en-US" dirty="0"/>
              <a:t> RVE User’s Manual, v2024.4</a:t>
            </a:r>
          </a:p>
          <a:p>
            <a:pPr lvl="1"/>
            <a:r>
              <a:rPr lang="en-US" dirty="0"/>
              <a:t>Calibre</a:t>
            </a:r>
            <a:r>
              <a:rPr lang="en-US" baseline="30000" dirty="0"/>
              <a:t> ®</a:t>
            </a:r>
            <a:r>
              <a:rPr lang="en-US" dirty="0"/>
              <a:t> Interactive User’s Manual, v2024.4</a:t>
            </a:r>
          </a:p>
          <a:p>
            <a:pPr lvl="1"/>
            <a:endParaRPr lang="en-US" dirty="0"/>
          </a:p>
        </p:txBody>
      </p:sp>
      <p:sp>
        <p:nvSpPr>
          <p:cNvPr id="7" name="Copy" hidden="1">
            <a:extLst>
              <a:ext uri="{FF2B5EF4-FFF2-40B4-BE49-F238E27FC236}">
                <a16:creationId xmlns:a16="http://schemas.microsoft.com/office/drawing/2014/main" id="{3B3BFB62-21DD-8148-BA0E-DE6E427DA841}"/>
              </a:ext>
            </a:extLst>
          </p:cNvPr>
          <p:cNvSpPr txBox="1">
            <a:spLocks/>
          </p:cNvSpPr>
          <p:nvPr/>
        </p:nvSpPr>
        <p:spPr>
          <a:xfrm>
            <a:off x="411162" y="1414800"/>
            <a:ext cx="11376026" cy="4752000"/>
          </a:xfrm>
          <a:prstGeom prst="rect">
            <a:avLst/>
          </a:prstGeom>
          <a:ln>
            <a:solidFill>
              <a:srgbClr val="EF0137"/>
            </a:solidFill>
          </a:ln>
        </p:spPr>
        <p:txBody>
          <a:bodyPr vert="horz" lIns="0" tIns="0" rIns="0" bIns="0" rtlCol="0">
            <a:no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4">
            <a:extLst>
              <a:ext uri="{FF2B5EF4-FFF2-40B4-BE49-F238E27FC236}">
                <a16:creationId xmlns:a16="http://schemas.microsoft.com/office/drawing/2014/main" id="{098B2C5B-245D-1971-4057-26EAF0F22D59}"/>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4" name="Slide Number Placeholder 3">
            <a:extLst>
              <a:ext uri="{FF2B5EF4-FFF2-40B4-BE49-F238E27FC236}">
                <a16:creationId xmlns:a16="http://schemas.microsoft.com/office/drawing/2014/main" id="{8E32A12C-8752-4E91-D87E-DFA8D5E4E14D}"/>
              </a:ext>
            </a:extLst>
          </p:cNvPr>
          <p:cNvSpPr>
            <a:spLocks noGrp="1"/>
          </p:cNvSpPr>
          <p:nvPr>
            <p:ph type="sldNum" sz="quarter" idx="11"/>
          </p:nvPr>
        </p:nvSpPr>
        <p:spPr/>
        <p:txBody>
          <a:bodyPr/>
          <a:lstStyle/>
          <a:p>
            <a:r>
              <a:rPr lang="en-US"/>
              <a:t>Page </a:t>
            </a:r>
            <a:fld id="{15EBE321-CBB1-4E91-BD14-37C8D44326FB}" type="slidenum">
              <a:rPr lang="en-US" smtClean="0"/>
              <a:pPr/>
              <a:t>47</a:t>
            </a:fld>
            <a:endParaRPr lang="en-US" dirty="0"/>
          </a:p>
        </p:txBody>
      </p:sp>
    </p:spTree>
    <p:extLst>
      <p:ext uri="{BB962C8B-B14F-4D97-AF65-F5344CB8AC3E}">
        <p14:creationId xmlns:p14="http://schemas.microsoft.com/office/powerpoint/2010/main" val="3998344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0400" y="1414463"/>
            <a:ext cx="11376788" cy="923330"/>
          </a:xfrm>
        </p:spPr>
        <p:txBody>
          <a:bodyPr/>
          <a:lstStyle/>
          <a:p>
            <a:r>
              <a:rPr lang="en-US" dirty="0"/>
              <a:t>Thank you</a:t>
            </a:r>
          </a:p>
        </p:txBody>
      </p:sp>
      <p:sp>
        <p:nvSpPr>
          <p:cNvPr id="2" name="Footer Placeholder 1">
            <a:extLst>
              <a:ext uri="{FF2B5EF4-FFF2-40B4-BE49-F238E27FC236}">
                <a16:creationId xmlns:a16="http://schemas.microsoft.com/office/drawing/2014/main" id="{15A78DBD-1970-1ED1-E5AA-3DB558652253}"/>
              </a:ext>
            </a:extLst>
          </p:cNvPr>
          <p:cNvSpPr>
            <a:spLocks noGrp="1"/>
          </p:cNvSpPr>
          <p:nvPr>
            <p:ph type="ftr" sz="quarter" idx="12"/>
          </p:nvPr>
        </p:nvSpPr>
        <p:spPr/>
        <p:txBody>
          <a:bodyPr/>
          <a:lstStyle/>
          <a:p>
            <a:pPr>
              <a:lnSpc>
                <a:spcPct val="100000"/>
              </a:lnSpc>
            </a:pPr>
            <a:r>
              <a:rPr lang="en-US"/>
              <a:t>Restricted | © Siemens 2024-10-28 | Siemens Digital Industries Software | Where today meets tomorrow.</a:t>
            </a:r>
            <a:endParaRPr lang="en-US" dirty="0"/>
          </a:p>
        </p:txBody>
      </p:sp>
    </p:spTree>
    <p:extLst>
      <p:ext uri="{BB962C8B-B14F-4D97-AF65-F5344CB8AC3E}">
        <p14:creationId xmlns:p14="http://schemas.microsoft.com/office/powerpoint/2010/main" val="416897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13C3CFC-9697-4716-A651-26E69FE6AB0F}"/>
              </a:ext>
            </a:extLst>
          </p:cNvPr>
          <p:cNvSpPr>
            <a:spLocks noGrp="1"/>
          </p:cNvSpPr>
          <p:nvPr>
            <p:ph type="title"/>
          </p:nvPr>
        </p:nvSpPr>
        <p:spPr/>
        <p:txBody>
          <a:bodyPr/>
          <a:lstStyle/>
          <a:p>
            <a:r>
              <a:rPr lang="en-US" dirty="0"/>
              <a:t>For More Information</a:t>
            </a:r>
            <a:endParaRPr lang="en-US" b="0" dirty="0"/>
          </a:p>
        </p:txBody>
      </p:sp>
      <p:sp>
        <p:nvSpPr>
          <p:cNvPr id="3" name="Copy">
            <a:extLst>
              <a:ext uri="{FF2B5EF4-FFF2-40B4-BE49-F238E27FC236}">
                <a16:creationId xmlns:a16="http://schemas.microsoft.com/office/drawing/2014/main" id="{F4DAD0C9-C8E6-49A1-8C40-DE4670D2D7FF}"/>
              </a:ext>
            </a:extLst>
          </p:cNvPr>
          <p:cNvSpPr>
            <a:spLocks noGrp="1"/>
          </p:cNvSpPr>
          <p:nvPr>
            <p:ph idx="1"/>
          </p:nvPr>
        </p:nvSpPr>
        <p:spPr>
          <a:xfrm>
            <a:off x="411163" y="1414799"/>
            <a:ext cx="9284380" cy="4753771"/>
          </a:xfrm>
        </p:spPr>
        <p:txBody>
          <a:bodyPr/>
          <a:lstStyle/>
          <a:p>
            <a:pPr lvl="1"/>
            <a:r>
              <a:rPr lang="en-US" dirty="0"/>
              <a:t>Additional information can be found in...</a:t>
            </a:r>
            <a:endParaRPr lang="en-US" sz="2000" dirty="0">
              <a:latin typeface="Courier New" panose="02070309020205020404" pitchFamily="49" charset="0"/>
              <a:cs typeface="Courier New" panose="02070309020205020404" pitchFamily="49" charset="0"/>
            </a:endParaRPr>
          </a:p>
          <a:p>
            <a:pPr lvl="1"/>
            <a:r>
              <a:rPr lang="en-US" dirty="0"/>
              <a:t>Calibre</a:t>
            </a:r>
            <a:r>
              <a:rPr lang="en-US" baseline="30000" dirty="0"/>
              <a:t>®</a:t>
            </a:r>
            <a:r>
              <a:rPr lang="en-US" dirty="0"/>
              <a:t> Release Notes, v2024.4</a:t>
            </a:r>
          </a:p>
          <a:p>
            <a:pPr lvl="1"/>
            <a:r>
              <a:rPr lang="en-US" dirty="0"/>
              <a:t>Standard Verification Rule Format (SVRF) Manual, Calibre</a:t>
            </a:r>
            <a:r>
              <a:rPr lang="en-US" baseline="30000" dirty="0"/>
              <a:t>®</a:t>
            </a:r>
            <a:r>
              <a:rPr lang="en-US" dirty="0"/>
              <a:t> v2024.4</a:t>
            </a:r>
          </a:p>
          <a:p>
            <a:pPr lvl="1"/>
            <a:r>
              <a:rPr lang="en-US" dirty="0"/>
              <a:t>Calibre</a:t>
            </a:r>
            <a:r>
              <a:rPr lang="en-US" baseline="30000" dirty="0"/>
              <a:t>®</a:t>
            </a:r>
            <a:r>
              <a:rPr lang="en-US" dirty="0"/>
              <a:t> Verification User’s Manual, v2024.4</a:t>
            </a:r>
          </a:p>
        </p:txBody>
      </p:sp>
      <p:sp>
        <p:nvSpPr>
          <p:cNvPr id="7" name="Copy" hidden="1">
            <a:extLst>
              <a:ext uri="{FF2B5EF4-FFF2-40B4-BE49-F238E27FC236}">
                <a16:creationId xmlns:a16="http://schemas.microsoft.com/office/drawing/2014/main" id="{3B3BFB62-21DD-8148-BA0E-DE6E427DA841}"/>
              </a:ext>
            </a:extLst>
          </p:cNvPr>
          <p:cNvSpPr txBox="1">
            <a:spLocks/>
          </p:cNvSpPr>
          <p:nvPr/>
        </p:nvSpPr>
        <p:spPr>
          <a:xfrm>
            <a:off x="411162" y="1414800"/>
            <a:ext cx="11376026" cy="4752000"/>
          </a:xfrm>
          <a:prstGeom prst="rect">
            <a:avLst/>
          </a:prstGeom>
          <a:ln>
            <a:solidFill>
              <a:srgbClr val="EF0137"/>
            </a:solidFill>
          </a:ln>
        </p:spPr>
        <p:txBody>
          <a:bodyPr vert="horz" lIns="0" tIns="0" rIns="0" bIns="0" rtlCol="0">
            <a:no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Footer Placeholder 3">
            <a:extLst>
              <a:ext uri="{FF2B5EF4-FFF2-40B4-BE49-F238E27FC236}">
                <a16:creationId xmlns:a16="http://schemas.microsoft.com/office/drawing/2014/main" id="{070CA502-9D0F-7683-3EFF-03E9036FFD28}"/>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5" name="Slide Number Placeholder 4">
            <a:extLst>
              <a:ext uri="{FF2B5EF4-FFF2-40B4-BE49-F238E27FC236}">
                <a16:creationId xmlns:a16="http://schemas.microsoft.com/office/drawing/2014/main" id="{D2E77FE6-8C5A-8198-8CCA-1F47033606D6}"/>
              </a:ext>
            </a:extLst>
          </p:cNvPr>
          <p:cNvSpPr>
            <a:spLocks noGrp="1"/>
          </p:cNvSpPr>
          <p:nvPr>
            <p:ph type="sldNum" sz="quarter" idx="11"/>
          </p:nvPr>
        </p:nvSpPr>
        <p:spPr/>
        <p:txBody>
          <a:bodyPr/>
          <a:lstStyle/>
          <a:p>
            <a:r>
              <a:rPr lang="en-US"/>
              <a:t>Page </a:t>
            </a:r>
            <a:fld id="{15EBE321-CBB1-4E91-BD14-37C8D44326FB}" type="slidenum">
              <a:rPr lang="en-US" smtClean="0"/>
              <a:pPr/>
              <a:t>5</a:t>
            </a:fld>
            <a:endParaRPr lang="en-US" dirty="0"/>
          </a:p>
        </p:txBody>
      </p:sp>
    </p:spTree>
    <p:extLst>
      <p:ext uri="{BB962C8B-B14F-4D97-AF65-F5344CB8AC3E}">
        <p14:creationId xmlns:p14="http://schemas.microsoft.com/office/powerpoint/2010/main" val="1249849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A865AB3-8AE0-4AB0-94C2-2E517EC147DE}"/>
              </a:ext>
            </a:extLst>
          </p:cNvPr>
          <p:cNvSpPr>
            <a:spLocks noGrp="1"/>
          </p:cNvSpPr>
          <p:nvPr>
            <p:ph type="title"/>
          </p:nvPr>
        </p:nvSpPr>
        <p:spPr>
          <a:xfrm>
            <a:off x="410400" y="1414463"/>
            <a:ext cx="11376788" cy="3077766"/>
          </a:xfrm>
        </p:spPr>
        <p:txBody>
          <a:bodyPr/>
          <a:lstStyle/>
          <a:p>
            <a:r>
              <a:rPr lang="en-US" dirty="0"/>
              <a:t>Calibre</a:t>
            </a:r>
            <a:r>
              <a:rPr lang="en-US" baseline="40000" dirty="0">
                <a:solidFill>
                  <a:srgbClr val="FFFFFF"/>
                </a:solidFill>
              </a:rPr>
              <a:t>® </a:t>
            </a:r>
            <a:r>
              <a:rPr lang="en-US" dirty="0" err="1"/>
              <a:t>nmDRC</a:t>
            </a:r>
            <a:r>
              <a:rPr lang="en-US" dirty="0"/>
              <a:t> </a:t>
            </a:r>
            <a:br>
              <a:rPr lang="en-US" dirty="0"/>
            </a:br>
            <a:r>
              <a:rPr lang="en-US" dirty="0"/>
              <a:t>Recon and Auto-Waivers</a:t>
            </a:r>
            <a:br>
              <a:rPr lang="en-US" dirty="0"/>
            </a:br>
            <a:r>
              <a:rPr lang="en-US" sz="4000" dirty="0"/>
              <a:t>Release Highlights</a:t>
            </a:r>
            <a:br>
              <a:rPr lang="en-US" sz="4000" b="0" dirty="0"/>
            </a:br>
            <a:r>
              <a:rPr lang="en-US" sz="4000" dirty="0"/>
              <a:t>v2024.4</a:t>
            </a:r>
            <a:endParaRPr lang="en-US" sz="4000" b="0" dirty="0"/>
          </a:p>
        </p:txBody>
      </p:sp>
      <p:sp>
        <p:nvSpPr>
          <p:cNvPr id="2" name="Footer Placeholder 1">
            <a:extLst>
              <a:ext uri="{FF2B5EF4-FFF2-40B4-BE49-F238E27FC236}">
                <a16:creationId xmlns:a16="http://schemas.microsoft.com/office/drawing/2014/main" id="{E89E8825-AB04-464D-2FEB-F50F94FD5298}"/>
              </a:ext>
            </a:extLst>
          </p:cNvPr>
          <p:cNvSpPr>
            <a:spLocks noGrp="1"/>
          </p:cNvSpPr>
          <p:nvPr>
            <p:ph type="ftr" sz="quarter" idx="12"/>
          </p:nvPr>
        </p:nvSpPr>
        <p:spPr/>
        <p:txBody>
          <a:bodyPr/>
          <a:lstStyle/>
          <a:p>
            <a:r>
              <a:rPr lang="en-US"/>
              <a:t>Restricted | © Siemens 2024-10-28 | Siemens Digital Industries Software | Where today meets tomorrow.</a:t>
            </a:r>
            <a:endParaRPr lang="en-US" dirty="0"/>
          </a:p>
        </p:txBody>
      </p:sp>
    </p:spTree>
    <p:extLst>
      <p:ext uri="{BB962C8B-B14F-4D97-AF65-F5344CB8AC3E}">
        <p14:creationId xmlns:p14="http://schemas.microsoft.com/office/powerpoint/2010/main" val="423599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8">
            <a:extLst>
              <a:ext uri="{FF2B5EF4-FFF2-40B4-BE49-F238E27FC236}">
                <a16:creationId xmlns:a16="http://schemas.microsoft.com/office/drawing/2014/main" id="{DFAE040F-AA89-086E-2504-92254ECF40C9}"/>
              </a:ext>
            </a:extLst>
          </p:cNvPr>
          <p:cNvSpPr/>
          <p:nvPr/>
        </p:nvSpPr>
        <p:spPr>
          <a:xfrm>
            <a:off x="226393" y="1106751"/>
            <a:ext cx="11667013" cy="1194787"/>
          </a:xfrm>
          <a:prstGeom prst="roundRect">
            <a:avLst>
              <a:gd name="adj" fmla="val 4294"/>
            </a:avLst>
          </a:prstGeom>
          <a:solidFill>
            <a:schemeClr val="bg1">
              <a:lumMod val="95000"/>
            </a:schemeClr>
          </a:solidFill>
          <a:ln w="12700" cap="flat" cmpd="sng" algn="ctr">
            <a:solidFill>
              <a:schemeClr val="accent2">
                <a:lumMod val="50000"/>
              </a:scheme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200" b="1" i="0" u="none" strike="noStrike" kern="0" cap="none" spc="0" normalizeH="0" baseline="0" noProof="0" dirty="0">
              <a:ln>
                <a:noFill/>
              </a:ln>
              <a:solidFill>
                <a:schemeClr val="bg1"/>
              </a:solidFill>
              <a:effectLst/>
              <a:uLnTx/>
              <a:uFillTx/>
              <a:latin typeface="Tahoma"/>
              <a:ea typeface="+mn-ea"/>
            </a:endParaRPr>
          </a:p>
        </p:txBody>
      </p:sp>
      <p:sp>
        <p:nvSpPr>
          <p:cNvPr id="2" name="Title 1">
            <a:extLst>
              <a:ext uri="{FF2B5EF4-FFF2-40B4-BE49-F238E27FC236}">
                <a16:creationId xmlns:a16="http://schemas.microsoft.com/office/drawing/2014/main" id="{9575FD26-4CFD-4AF9-09E1-A476C70DB5CA}"/>
              </a:ext>
            </a:extLst>
          </p:cNvPr>
          <p:cNvSpPr>
            <a:spLocks noGrp="1"/>
          </p:cNvSpPr>
          <p:nvPr>
            <p:ph type="title"/>
          </p:nvPr>
        </p:nvSpPr>
        <p:spPr>
          <a:xfrm>
            <a:off x="411162" y="362259"/>
            <a:ext cx="9863997" cy="576000"/>
          </a:xfrm>
        </p:spPr>
        <p:txBody>
          <a:bodyPr/>
          <a:lstStyle/>
          <a:p>
            <a:r>
              <a:rPr lang="en-US" dirty="0"/>
              <a:t>DRC Check Map Enhancement</a:t>
            </a:r>
          </a:p>
        </p:txBody>
      </p:sp>
      <p:sp>
        <p:nvSpPr>
          <p:cNvPr id="4" name="Slide Number Placeholder 3">
            <a:extLst>
              <a:ext uri="{FF2B5EF4-FFF2-40B4-BE49-F238E27FC236}">
                <a16:creationId xmlns:a16="http://schemas.microsoft.com/office/drawing/2014/main" id="{7BAA1B56-602C-418D-ADB1-0D12F9D2DCEC}"/>
              </a:ext>
            </a:extLst>
          </p:cNvPr>
          <p:cNvSpPr>
            <a:spLocks noGrp="1"/>
          </p:cNvSpPr>
          <p:nvPr>
            <p:ph type="sldNum" sz="quarter" idx="11"/>
          </p:nvPr>
        </p:nvSpPr>
        <p:spPr/>
        <p:txBody>
          <a:bodyPr/>
          <a:lstStyle/>
          <a:p>
            <a:r>
              <a:rPr lang="en-US"/>
              <a:t>Page </a:t>
            </a:r>
            <a:fld id="{15EBE321-CBB1-4E91-BD14-37C8D44326FB}" type="slidenum">
              <a:rPr lang="en-US" smtClean="0"/>
              <a:pPr/>
              <a:t>7</a:t>
            </a:fld>
            <a:endParaRPr lang="en-US" dirty="0"/>
          </a:p>
        </p:txBody>
      </p:sp>
      <p:sp>
        <p:nvSpPr>
          <p:cNvPr id="5" name="Footer Placeholder 3">
            <a:extLst>
              <a:ext uri="{FF2B5EF4-FFF2-40B4-BE49-F238E27FC236}">
                <a16:creationId xmlns:a16="http://schemas.microsoft.com/office/drawing/2014/main" id="{7C2C4556-2A53-FA54-9C83-4EF632A7FA7C}"/>
              </a:ext>
            </a:extLst>
          </p:cNvPr>
          <p:cNvSpPr>
            <a:spLocks noGrp="1"/>
          </p:cNvSpPr>
          <p:nvPr>
            <p:ph type="ftr" sz="quarter" idx="10"/>
          </p:nvPr>
        </p:nvSpPr>
        <p:spPr>
          <a:xfrm>
            <a:off x="1059162" y="6310800"/>
            <a:ext cx="9216000" cy="547200"/>
          </a:xfrm>
        </p:spPr>
        <p:txBody>
          <a:bodyPr/>
          <a:lstStyle/>
          <a:p>
            <a:r>
              <a:rPr lang="en-US"/>
              <a:t>Restricted | © Siemens 2024-10-28 | Siemens Digital Industries Software | Where today meets tomorrow.</a:t>
            </a:r>
            <a:endParaRPr lang="en-US" dirty="0">
              <a:solidFill>
                <a:schemeClr val="bg1"/>
              </a:solidFill>
            </a:endParaRPr>
          </a:p>
        </p:txBody>
      </p:sp>
      <p:sp>
        <p:nvSpPr>
          <p:cNvPr id="7" name="TextBox 6">
            <a:extLst>
              <a:ext uri="{FF2B5EF4-FFF2-40B4-BE49-F238E27FC236}">
                <a16:creationId xmlns:a16="http://schemas.microsoft.com/office/drawing/2014/main" id="{346D4DD6-96DD-CCC6-C8CF-F449D2D5C8D2}"/>
              </a:ext>
            </a:extLst>
          </p:cNvPr>
          <p:cNvSpPr txBox="1"/>
          <p:nvPr/>
        </p:nvSpPr>
        <p:spPr>
          <a:xfrm>
            <a:off x="375536" y="1094359"/>
            <a:ext cx="11330338" cy="1021305"/>
          </a:xfrm>
          <a:prstGeom prst="rect">
            <a:avLst/>
          </a:prstGeom>
          <a:noFill/>
        </p:spPr>
        <p:txBody>
          <a:bodyPr wrap="square">
            <a:spAutoFit/>
          </a:bodyPr>
          <a:lstStyle/>
          <a:p>
            <a:pPr algn="just">
              <a:lnSpc>
                <a:spcPct val="110000"/>
              </a:lnSpc>
              <a:spcAft>
                <a:spcPts val="300"/>
              </a:spcAft>
            </a:pPr>
            <a:endParaRPr lang="en-US" dirty="0"/>
          </a:p>
          <a:p>
            <a:pPr marL="285750" indent="-285750" algn="just">
              <a:lnSpc>
                <a:spcPct val="110000"/>
              </a:lnSpc>
              <a:spcAft>
                <a:spcPts val="300"/>
              </a:spcAft>
              <a:buFont typeface="Arial" panose="020B0604020202020204" pitchFamily="34" charset="0"/>
              <a:buChar char="•"/>
            </a:pPr>
            <a:r>
              <a:rPr lang="en-US" dirty="0"/>
              <a:t>When performing a run with waivers enabled, the PROPERTIES keyword in the DRC Check Map statement is now supported. </a:t>
            </a:r>
          </a:p>
        </p:txBody>
      </p:sp>
      <p:sp>
        <p:nvSpPr>
          <p:cNvPr id="8" name="TextBox 7">
            <a:extLst>
              <a:ext uri="{FF2B5EF4-FFF2-40B4-BE49-F238E27FC236}">
                <a16:creationId xmlns:a16="http://schemas.microsoft.com/office/drawing/2014/main" id="{47841F8F-42CD-8614-7A3A-F9732FC80452}"/>
              </a:ext>
            </a:extLst>
          </p:cNvPr>
          <p:cNvSpPr txBox="1"/>
          <p:nvPr/>
        </p:nvSpPr>
        <p:spPr>
          <a:xfrm>
            <a:off x="375536" y="2490815"/>
            <a:ext cx="6096000" cy="400110"/>
          </a:xfrm>
          <a:prstGeom prst="rect">
            <a:avLst/>
          </a:prstGeom>
          <a:noFill/>
        </p:spPr>
        <p:txBody>
          <a:bodyPr wrap="square">
            <a:spAutoFit/>
          </a:bodyPr>
          <a:lstStyle/>
          <a:p>
            <a:pPr marL="0" lvl="2"/>
            <a:r>
              <a:rPr lang="en-US" sz="2000" b="1" dirty="0">
                <a:solidFill>
                  <a:schemeClr val="accent1"/>
                </a:solidFill>
              </a:rPr>
              <a:t>Hyper Remote Enhancement</a:t>
            </a:r>
          </a:p>
        </p:txBody>
      </p:sp>
      <p:sp>
        <p:nvSpPr>
          <p:cNvPr id="9" name="Rounded Rectangle 28">
            <a:extLst>
              <a:ext uri="{FF2B5EF4-FFF2-40B4-BE49-F238E27FC236}">
                <a16:creationId xmlns:a16="http://schemas.microsoft.com/office/drawing/2014/main" id="{277AC039-7F89-A7A2-CC91-EADF823E796A}"/>
              </a:ext>
            </a:extLst>
          </p:cNvPr>
          <p:cNvSpPr/>
          <p:nvPr/>
        </p:nvSpPr>
        <p:spPr>
          <a:xfrm>
            <a:off x="226393" y="2971172"/>
            <a:ext cx="11667013" cy="1191937"/>
          </a:xfrm>
          <a:prstGeom prst="roundRect">
            <a:avLst>
              <a:gd name="adj" fmla="val 4294"/>
            </a:avLst>
          </a:prstGeom>
          <a:solidFill>
            <a:schemeClr val="bg1">
              <a:lumMod val="95000"/>
            </a:schemeClr>
          </a:solidFill>
          <a:ln w="12700" cap="flat" cmpd="sng" algn="ctr">
            <a:solidFill>
              <a:schemeClr val="accent2">
                <a:lumMod val="50000"/>
              </a:scheme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200" b="1" i="0" u="none" strike="noStrike" kern="0" cap="none" spc="0" normalizeH="0" baseline="0" noProof="0" dirty="0">
              <a:ln>
                <a:noFill/>
              </a:ln>
              <a:solidFill>
                <a:schemeClr val="bg1"/>
              </a:solidFill>
              <a:effectLst/>
              <a:uLnTx/>
              <a:uFillTx/>
              <a:latin typeface="Tahoma"/>
              <a:ea typeface="+mn-ea"/>
            </a:endParaRPr>
          </a:p>
        </p:txBody>
      </p:sp>
      <p:sp>
        <p:nvSpPr>
          <p:cNvPr id="11" name="TextBox 10">
            <a:extLst>
              <a:ext uri="{FF2B5EF4-FFF2-40B4-BE49-F238E27FC236}">
                <a16:creationId xmlns:a16="http://schemas.microsoft.com/office/drawing/2014/main" id="{41EE2876-6C53-0A07-A8A2-47258AC78FAF}"/>
              </a:ext>
            </a:extLst>
          </p:cNvPr>
          <p:cNvSpPr txBox="1"/>
          <p:nvPr/>
        </p:nvSpPr>
        <p:spPr>
          <a:xfrm>
            <a:off x="359932" y="3218931"/>
            <a:ext cx="11330338" cy="646331"/>
          </a:xfrm>
          <a:prstGeom prst="rect">
            <a:avLst/>
          </a:prstGeom>
          <a:noFill/>
        </p:spPr>
        <p:txBody>
          <a:bodyPr wrap="square">
            <a:spAutoFit/>
          </a:bodyPr>
          <a:lstStyle/>
          <a:p>
            <a:pPr marL="285750" indent="-285750">
              <a:buFont typeface="Arial" panose="020B0604020202020204" pitchFamily="34" charset="0"/>
              <a:buChar char="•"/>
            </a:pPr>
            <a:r>
              <a:rPr lang="en-US" dirty="0"/>
              <a:t>Hyper remote is now enabled in the Calibre YieldServer flow by default.</a:t>
            </a:r>
          </a:p>
          <a:p>
            <a:pPr marL="285750" indent="-285750">
              <a:buFont typeface="Arial" panose="020B0604020202020204" pitchFamily="34" charset="0"/>
              <a:buChar char="•"/>
            </a:pPr>
            <a:r>
              <a:rPr lang="en-US" dirty="0"/>
              <a:t>This can help improve the performance in some cases.</a:t>
            </a:r>
          </a:p>
        </p:txBody>
      </p:sp>
      <p:sp>
        <p:nvSpPr>
          <p:cNvPr id="3" name="TextBox 2">
            <a:extLst>
              <a:ext uri="{FF2B5EF4-FFF2-40B4-BE49-F238E27FC236}">
                <a16:creationId xmlns:a16="http://schemas.microsoft.com/office/drawing/2014/main" id="{7EA97251-AAB6-B544-D7E8-8BE7D4C51629}"/>
              </a:ext>
            </a:extLst>
          </p:cNvPr>
          <p:cNvSpPr txBox="1"/>
          <p:nvPr/>
        </p:nvSpPr>
        <p:spPr>
          <a:xfrm>
            <a:off x="375536" y="4333924"/>
            <a:ext cx="6096000" cy="400110"/>
          </a:xfrm>
          <a:prstGeom prst="rect">
            <a:avLst/>
          </a:prstGeom>
          <a:noFill/>
        </p:spPr>
        <p:txBody>
          <a:bodyPr wrap="square">
            <a:spAutoFit/>
          </a:bodyPr>
          <a:lstStyle/>
          <a:p>
            <a:pPr marL="0" lvl="2"/>
            <a:r>
              <a:rPr lang="en-US" sz="2000" b="1" dirty="0">
                <a:solidFill>
                  <a:schemeClr val="accent1"/>
                </a:solidFill>
              </a:rPr>
              <a:t>Transcript Enhancement</a:t>
            </a:r>
          </a:p>
        </p:txBody>
      </p:sp>
      <p:sp>
        <p:nvSpPr>
          <p:cNvPr id="6" name="Rounded Rectangle 28">
            <a:extLst>
              <a:ext uri="{FF2B5EF4-FFF2-40B4-BE49-F238E27FC236}">
                <a16:creationId xmlns:a16="http://schemas.microsoft.com/office/drawing/2014/main" id="{60662624-E143-3772-080E-4298420315FB}"/>
              </a:ext>
            </a:extLst>
          </p:cNvPr>
          <p:cNvSpPr/>
          <p:nvPr/>
        </p:nvSpPr>
        <p:spPr>
          <a:xfrm>
            <a:off x="226393" y="4814281"/>
            <a:ext cx="11667013" cy="1191937"/>
          </a:xfrm>
          <a:prstGeom prst="roundRect">
            <a:avLst>
              <a:gd name="adj" fmla="val 4294"/>
            </a:avLst>
          </a:prstGeom>
          <a:solidFill>
            <a:schemeClr val="bg1">
              <a:lumMod val="95000"/>
            </a:schemeClr>
          </a:solidFill>
          <a:ln w="12700" cap="flat" cmpd="sng" algn="ctr">
            <a:solidFill>
              <a:schemeClr val="accent2">
                <a:lumMod val="50000"/>
              </a:schemeClr>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200" b="1" i="0" u="none" strike="noStrike" kern="0" cap="none" spc="0" normalizeH="0" baseline="0" noProof="0" dirty="0">
              <a:ln>
                <a:noFill/>
              </a:ln>
              <a:solidFill>
                <a:schemeClr val="bg1"/>
              </a:solidFill>
              <a:effectLst/>
              <a:uLnTx/>
              <a:uFillTx/>
              <a:latin typeface="Tahoma"/>
              <a:ea typeface="+mn-ea"/>
            </a:endParaRPr>
          </a:p>
        </p:txBody>
      </p:sp>
      <p:sp>
        <p:nvSpPr>
          <p:cNvPr id="10" name="TextBox 9">
            <a:extLst>
              <a:ext uri="{FF2B5EF4-FFF2-40B4-BE49-F238E27FC236}">
                <a16:creationId xmlns:a16="http://schemas.microsoft.com/office/drawing/2014/main" id="{E12927E5-8389-0653-2CC2-7B231655EDE2}"/>
              </a:ext>
            </a:extLst>
          </p:cNvPr>
          <p:cNvSpPr txBox="1"/>
          <p:nvPr/>
        </p:nvSpPr>
        <p:spPr>
          <a:xfrm>
            <a:off x="300118" y="5040917"/>
            <a:ext cx="11330338" cy="646331"/>
          </a:xfrm>
          <a:prstGeom prst="rect">
            <a:avLst/>
          </a:prstGeom>
          <a:noFill/>
        </p:spPr>
        <p:txBody>
          <a:bodyPr wrap="square">
            <a:spAutoFit/>
          </a:bodyPr>
          <a:lstStyle/>
          <a:p>
            <a:pPr marL="285750" indent="-285750">
              <a:buFont typeface="Arial" panose="020B0604020202020204" pitchFamily="34" charset="0"/>
              <a:buChar char="•"/>
            </a:pPr>
            <a:r>
              <a:rPr lang="en-US" dirty="0"/>
              <a:t>The total number of NAR RDB and DENSITY RDB results are now printed at the end of the transcript.</a:t>
            </a:r>
          </a:p>
          <a:p>
            <a:pPr marL="285750" indent="-285750">
              <a:buFont typeface="Arial" panose="020B0604020202020204" pitchFamily="34" charset="0"/>
              <a:buChar char="•"/>
            </a:pPr>
            <a:r>
              <a:rPr lang="en-US" dirty="0"/>
              <a:t>This is consistent with native DRC current enhanced behavior.</a:t>
            </a:r>
          </a:p>
        </p:txBody>
      </p:sp>
    </p:spTree>
    <p:extLst>
      <p:ext uri="{BB962C8B-B14F-4D97-AF65-F5344CB8AC3E}">
        <p14:creationId xmlns:p14="http://schemas.microsoft.com/office/powerpoint/2010/main" val="2402057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13C3CFC-9697-4716-A651-26E69FE6AB0F}"/>
              </a:ext>
            </a:extLst>
          </p:cNvPr>
          <p:cNvSpPr>
            <a:spLocks noGrp="1"/>
          </p:cNvSpPr>
          <p:nvPr>
            <p:ph type="title"/>
          </p:nvPr>
        </p:nvSpPr>
        <p:spPr/>
        <p:txBody>
          <a:bodyPr/>
          <a:lstStyle/>
          <a:p>
            <a:r>
              <a:rPr lang="en-US" dirty="0"/>
              <a:t>For More Information</a:t>
            </a:r>
            <a:endParaRPr lang="en-US" b="0" dirty="0"/>
          </a:p>
        </p:txBody>
      </p:sp>
      <p:sp>
        <p:nvSpPr>
          <p:cNvPr id="7" name="Copy" hidden="1">
            <a:extLst>
              <a:ext uri="{FF2B5EF4-FFF2-40B4-BE49-F238E27FC236}">
                <a16:creationId xmlns:a16="http://schemas.microsoft.com/office/drawing/2014/main" id="{3B3BFB62-21DD-8148-BA0E-DE6E427DA841}"/>
              </a:ext>
            </a:extLst>
          </p:cNvPr>
          <p:cNvSpPr txBox="1">
            <a:spLocks/>
          </p:cNvSpPr>
          <p:nvPr/>
        </p:nvSpPr>
        <p:spPr>
          <a:xfrm>
            <a:off x="411162" y="1414800"/>
            <a:ext cx="11376026" cy="4752000"/>
          </a:xfrm>
          <a:prstGeom prst="rect">
            <a:avLst/>
          </a:prstGeom>
          <a:ln>
            <a:solidFill>
              <a:srgbClr val="EF0137"/>
            </a:solidFill>
          </a:ln>
        </p:spPr>
        <p:txBody>
          <a:bodyPr vert="horz" lIns="0" tIns="0" rIns="0" bIns="0" rtlCol="0">
            <a:noAutofit/>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py">
            <a:extLst>
              <a:ext uri="{FF2B5EF4-FFF2-40B4-BE49-F238E27FC236}">
                <a16:creationId xmlns:a16="http://schemas.microsoft.com/office/drawing/2014/main" id="{00CF192C-898E-4B04-AEC9-729266D7C938}"/>
              </a:ext>
            </a:extLst>
          </p:cNvPr>
          <p:cNvSpPr txBox="1">
            <a:spLocks/>
          </p:cNvSpPr>
          <p:nvPr/>
        </p:nvSpPr>
        <p:spPr>
          <a:xfrm>
            <a:off x="411163" y="1414799"/>
            <a:ext cx="9284380" cy="4753771"/>
          </a:xfrm>
          <a:prstGeom prst="rect">
            <a:avLst/>
          </a:prstGeom>
        </p:spPr>
        <p:txBody>
          <a:bodyPr/>
          <a:lst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lvl="1"/>
            <a:r>
              <a:rPr lang="en-US" dirty="0"/>
              <a:t>Additional information for these and other Calibre changes can be found in...</a:t>
            </a:r>
            <a:endParaRPr lang="en-US" sz="2000" dirty="0">
              <a:latin typeface="Courier New" panose="02070309020205020404" pitchFamily="49" charset="0"/>
              <a:cs typeface="Courier New" panose="02070309020205020404" pitchFamily="49" charset="0"/>
            </a:endParaRPr>
          </a:p>
          <a:p>
            <a:pPr lvl="1"/>
            <a:r>
              <a:rPr lang="en-US" dirty="0"/>
              <a:t>Calibre</a:t>
            </a:r>
            <a:r>
              <a:rPr lang="en-US" baseline="30000" dirty="0"/>
              <a:t>®</a:t>
            </a:r>
            <a:r>
              <a:rPr lang="en-US" dirty="0"/>
              <a:t> Release Notes, v2024.4</a:t>
            </a:r>
          </a:p>
          <a:p>
            <a:pPr lvl="1"/>
            <a:r>
              <a:rPr lang="en-US" dirty="0"/>
              <a:t>Standard Verification Rule Format (SVRF) Manual, Calibre</a:t>
            </a:r>
            <a:r>
              <a:rPr lang="en-US" baseline="30000" dirty="0"/>
              <a:t>®</a:t>
            </a:r>
            <a:r>
              <a:rPr lang="en-US" dirty="0"/>
              <a:t> v2024.4</a:t>
            </a:r>
          </a:p>
          <a:p>
            <a:pPr lvl="1"/>
            <a:r>
              <a:rPr lang="en-US" dirty="0"/>
              <a:t>Calibre</a:t>
            </a:r>
            <a:r>
              <a:rPr lang="en-US" baseline="30000" dirty="0"/>
              <a:t>®</a:t>
            </a:r>
            <a:r>
              <a:rPr lang="en-US" dirty="0"/>
              <a:t> Auto-</a:t>
            </a:r>
            <a:r>
              <a:rPr lang="en-US" dirty="0" err="1"/>
              <a:t>Waivers</a:t>
            </a:r>
            <a:r>
              <a:rPr lang="en-US" baseline="30000" dirty="0" err="1"/>
              <a:t>TM</a:t>
            </a:r>
            <a:r>
              <a:rPr lang="en-US" dirty="0"/>
              <a:t> User’s Manual, v2024.4</a:t>
            </a:r>
          </a:p>
          <a:p>
            <a:pPr lvl="1"/>
            <a:r>
              <a:rPr lang="en-US" dirty="0"/>
              <a:t>Calibre</a:t>
            </a:r>
            <a:r>
              <a:rPr lang="en-US" baseline="30000" dirty="0"/>
              <a:t>®</a:t>
            </a:r>
            <a:r>
              <a:rPr lang="en-US" dirty="0"/>
              <a:t> Solutions for Physical Verification Manual v2024.4</a:t>
            </a:r>
          </a:p>
          <a:p>
            <a:pPr lvl="1"/>
            <a:endParaRPr lang="en-US" dirty="0"/>
          </a:p>
        </p:txBody>
      </p:sp>
      <p:sp>
        <p:nvSpPr>
          <p:cNvPr id="3" name="Footer Placeholder 2">
            <a:extLst>
              <a:ext uri="{FF2B5EF4-FFF2-40B4-BE49-F238E27FC236}">
                <a16:creationId xmlns:a16="http://schemas.microsoft.com/office/drawing/2014/main" id="{843B585F-3F86-7FEE-BE8D-313F3EEC84D6}"/>
              </a:ext>
            </a:extLst>
          </p:cNvPr>
          <p:cNvSpPr>
            <a:spLocks noGrp="1"/>
          </p:cNvSpPr>
          <p:nvPr>
            <p:ph type="ftr" sz="quarter" idx="10"/>
          </p:nvPr>
        </p:nvSpPr>
        <p:spPr/>
        <p:txBody>
          <a:bodyPr/>
          <a:lstStyle/>
          <a:p>
            <a:pPr>
              <a:lnSpc>
                <a:spcPct val="100000"/>
              </a:lnSpc>
            </a:pPr>
            <a:r>
              <a:rPr lang="en-US"/>
              <a:t>Restricted | © Siemens 2024-10-28 | Siemens Digital Industries Software | Where today meets tomorrow.</a:t>
            </a:r>
            <a:endParaRPr lang="en-US" dirty="0"/>
          </a:p>
        </p:txBody>
      </p:sp>
      <p:sp>
        <p:nvSpPr>
          <p:cNvPr id="4" name="Slide Number Placeholder 3">
            <a:extLst>
              <a:ext uri="{FF2B5EF4-FFF2-40B4-BE49-F238E27FC236}">
                <a16:creationId xmlns:a16="http://schemas.microsoft.com/office/drawing/2014/main" id="{81643051-22EB-FB9F-C279-18AE4AAE7DA9}"/>
              </a:ext>
            </a:extLst>
          </p:cNvPr>
          <p:cNvSpPr>
            <a:spLocks noGrp="1"/>
          </p:cNvSpPr>
          <p:nvPr>
            <p:ph type="sldNum" sz="quarter" idx="11"/>
          </p:nvPr>
        </p:nvSpPr>
        <p:spPr/>
        <p:txBody>
          <a:bodyPr/>
          <a:lstStyle/>
          <a:p>
            <a:r>
              <a:rPr lang="en-US"/>
              <a:t>Page </a:t>
            </a:r>
            <a:fld id="{15EBE321-CBB1-4E91-BD14-37C8D44326FB}" type="slidenum">
              <a:rPr lang="en-US" smtClean="0"/>
              <a:pPr/>
              <a:t>8</a:t>
            </a:fld>
            <a:endParaRPr lang="en-US" dirty="0"/>
          </a:p>
        </p:txBody>
      </p:sp>
    </p:spTree>
    <p:extLst>
      <p:ext uri="{BB962C8B-B14F-4D97-AF65-F5344CB8AC3E}">
        <p14:creationId xmlns:p14="http://schemas.microsoft.com/office/powerpoint/2010/main" val="2396586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A865AB3-8AE0-4AB0-94C2-2E517EC147DE}"/>
              </a:ext>
            </a:extLst>
          </p:cNvPr>
          <p:cNvSpPr>
            <a:spLocks noGrp="1"/>
          </p:cNvSpPr>
          <p:nvPr>
            <p:ph type="title"/>
          </p:nvPr>
        </p:nvSpPr>
        <p:spPr>
          <a:xfrm>
            <a:off x="410400" y="1414463"/>
            <a:ext cx="11376788" cy="2154436"/>
          </a:xfrm>
        </p:spPr>
        <p:txBody>
          <a:bodyPr/>
          <a:lstStyle/>
          <a:p>
            <a:r>
              <a:rPr lang="en-US" dirty="0"/>
              <a:t>Calibre</a:t>
            </a:r>
            <a:r>
              <a:rPr lang="en-US" baseline="40000" dirty="0">
                <a:solidFill>
                  <a:srgbClr val="FFFFFF"/>
                </a:solidFill>
              </a:rPr>
              <a:t>® </a:t>
            </a:r>
            <a:r>
              <a:rPr lang="en-US" dirty="0"/>
              <a:t>3DSTACK </a:t>
            </a:r>
            <a:br>
              <a:rPr lang="en-US" dirty="0"/>
            </a:br>
            <a:r>
              <a:rPr lang="en-US" sz="4000" dirty="0"/>
              <a:t>Release Highlights</a:t>
            </a:r>
            <a:br>
              <a:rPr lang="en-US" sz="4000" b="0" dirty="0"/>
            </a:br>
            <a:r>
              <a:rPr lang="en-US" sz="4000" dirty="0"/>
              <a:t>v2024.4</a:t>
            </a:r>
            <a:endParaRPr lang="en-US" sz="4000" b="0" dirty="0"/>
          </a:p>
        </p:txBody>
      </p:sp>
      <p:sp>
        <p:nvSpPr>
          <p:cNvPr id="2" name="Footer Placeholder 1">
            <a:extLst>
              <a:ext uri="{FF2B5EF4-FFF2-40B4-BE49-F238E27FC236}">
                <a16:creationId xmlns:a16="http://schemas.microsoft.com/office/drawing/2014/main" id="{B2364DAF-3273-293E-D1E2-1F4A4CC56B3B}"/>
              </a:ext>
            </a:extLst>
          </p:cNvPr>
          <p:cNvSpPr>
            <a:spLocks noGrp="1"/>
          </p:cNvSpPr>
          <p:nvPr>
            <p:ph type="ftr" sz="quarter" idx="12"/>
          </p:nvPr>
        </p:nvSpPr>
        <p:spPr/>
        <p:txBody>
          <a:bodyPr/>
          <a:lstStyle/>
          <a:p>
            <a:r>
              <a:rPr lang="en-US"/>
              <a:t>Restricted | © Siemens 2024-10-28 | Siemens Digital Industries Software | Where today meets tomorrow.</a:t>
            </a:r>
            <a:endParaRPr lang="en-US" dirty="0"/>
          </a:p>
        </p:txBody>
      </p:sp>
    </p:spTree>
    <p:extLst>
      <p:ext uri="{BB962C8B-B14F-4D97-AF65-F5344CB8AC3E}">
        <p14:creationId xmlns:p14="http://schemas.microsoft.com/office/powerpoint/2010/main" val="3145709078"/>
      </p:ext>
    </p:extLst>
  </p:cSld>
  <p:clrMapOvr>
    <a:masterClrMapping/>
  </p:clrMapOvr>
</p:sld>
</file>

<file path=ppt/theme/theme1.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20201118_Babylon_TRM_Siemens.pptx" id="{2EC94E49-30B8-4480-A52F-4239E49DA0A1}" vid="{5701364F-C655-4A2D-93C1-7EDB58D06286}"/>
    </a:ext>
  </a:extLst>
</a:theme>
</file>

<file path=ppt/theme/theme13.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20201118_Babylon_TRM_Siemens.pptx" id="{2EC94E49-30B8-4480-A52F-4239E49DA0A1}" vid="{5701364F-C655-4A2D-93C1-7EDB58D06286}"/>
    </a:ext>
  </a:extLst>
</a:theme>
</file>

<file path=ppt/theme/theme15.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20201118_Babylon_TRM_Siemens.pptx" id="{2EC94E49-30B8-4480-A52F-4239E49DA0A1}" vid="{5701364F-C655-4A2D-93C1-7EDB58D06286}"/>
    </a:ext>
  </a:extLst>
</a:theme>
</file>

<file path=ppt/theme/theme16.xml><?xml version="1.0" encoding="utf-8"?>
<a:theme xmlns:a="http://schemas.openxmlformats.org/drawingml/2006/main" name="Office Theme">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20201118_Babylon_TRM_Siemens.pptx" id="{2EC94E49-30B8-4480-A52F-4239E49DA0A1}" vid="{5701364F-C655-4A2D-93C1-7EDB58D06286}"/>
    </a:ext>
  </a:extLst>
</a:theme>
</file>

<file path=ppt/theme/theme5.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20201118_Babylon_TRM_Siemens.pptx" id="{2EC94E49-30B8-4480-A52F-4239E49DA0A1}" vid="{5701364F-C655-4A2D-93C1-7EDB58D06286}"/>
    </a:ext>
  </a:extLst>
</a:theme>
</file>

<file path=ppt/theme/theme6.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Siemens Petrol | 0 153 153">
      <a:srgbClr val="009999"/>
    </a:custClr>
    <a:custClr name="No color">
      <a:srgbClr val="FFFFFF"/>
    </a:custClr>
    <a:custClr name="Dark Blue | 0 85 124">
      <a:srgbClr val="00557C"/>
    </a:custClr>
    <a:custClr name="Dark Green | 0 100 110">
      <a:srgbClr val="00646E"/>
    </a:custClr>
    <a:custClr name="Dark Sand | 170 170 150">
      <a:srgbClr val="AAAA96"/>
    </a:custClr>
    <a:custClr name="Deep Blue | 0 0 40">
      <a:srgbClr val="000028"/>
    </a:custClr>
    <a:custClr name="Deep Blue 40% (Gray) | 153 153 169">
      <a:srgbClr val="9999A9"/>
    </a:custClr>
    <a:custClr name="Dark Purple | 80 0 120">
      <a:srgbClr val="500078"/>
    </a:custClr>
    <a:custClr name="Dark Orange | 236 102 2">
      <a:srgbClr val="EC6602"/>
    </a:custClr>
    <a:custClr name="Red | 239 1 55">
      <a:srgbClr val="EF0137"/>
    </a:custClr>
    <a:custClr name="Deep Blue | 0 0 40">
      <a:srgbClr val="000028"/>
    </a:custClr>
    <a:custClr name="No color">
      <a:srgbClr val="FFFFFF"/>
    </a:custClr>
    <a:custClr name="Blue | 0 135 190">
      <a:srgbClr val="0087BE"/>
    </a:custClr>
    <a:custClr name="Green | 0 175 142">
      <a:srgbClr val="00AF8E"/>
    </a:custClr>
    <a:custClr name="Soft Sand | 197 197 184">
      <a:srgbClr val="C5C5B8"/>
    </a:custClr>
    <a:custClr name="Deep Blue 80% | 51 51 83">
      <a:srgbClr val="333353"/>
    </a:custClr>
    <a:custClr name="Deep Blue 20% (Soft Gray) | 204 204 212">
      <a:srgbClr val="CCCCD4"/>
    </a:custClr>
    <a:custClr name="Purple | 170 50 190">
      <a:srgbClr val="AA32BE"/>
    </a:custClr>
    <a:custClr name="Orange | 255 144 0">
      <a:srgbClr val="FF9000"/>
    </a:custClr>
    <a:custClr name="Soft Red | 254 131 137">
      <a:srgbClr val="FE8389"/>
    </a:custClr>
    <a:custClr name="Light Sand | 243 243 240">
      <a:srgbClr val="F3F3F0"/>
    </a:custClr>
    <a:custClr name="No color">
      <a:srgbClr val="FFFFFF"/>
    </a:custClr>
    <a:custClr name="Soft Blue | 0 190 220">
      <a:srgbClr val="00BEDC"/>
    </a:custClr>
    <a:custClr name="Soft Green | 0 215 160">
      <a:srgbClr val="00D7A0"/>
    </a:custClr>
    <a:custClr name="Bright Sand | 223 223 217">
      <a:srgbClr val="DFDFD9"/>
    </a:custClr>
    <a:custClr name="Deep Blue 60% (Dark Gray) | 102 102 126">
      <a:srgbClr val="66667E"/>
    </a:custClr>
    <a:custClr name="Deep Blue 10% (Light Gray) | 229 229 233">
      <a:srgbClr val="E5E5E9"/>
    </a:custClr>
    <a:custClr name="Yellow | 255 215 50">
      <a:srgbClr val="FFD732"/>
    </a:custClr>
    <a:custClr name="Bold Green">
      <a:srgbClr val="00FFB9"/>
    </a:custClr>
    <a:custClr name="Bold Blue">
      <a:srgbClr val="00E6DC"/>
    </a:custClr>
  </a:custClr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20201118_Babylon_TRM_Siemens.pptx" id="{2EC94E49-30B8-4480-A52F-4239E49DA0A1}" vid="{5701364F-C655-4A2D-93C1-7EDB58D06286}"/>
    </a:ext>
  </a:extLst>
</a:theme>
</file>

<file path=docMetadata/LabelInfo.xml><?xml version="1.0" encoding="utf-8"?>
<clbl:labelList xmlns:clbl="http://schemas.microsoft.com/office/2020/mipLabelMetadata">
  <clbl:label id="{9d258917-277f-42cd-a3cd-14c4e9ee58bc}" enabled="1" method="Standard" siteId="{38ae3bcd-9579-4fd4-adda-b42e1495d55a}" contentBits="0" removed="0"/>
</clbl:labelList>
</file>

<file path=docProps/app.xml><?xml version="1.0" encoding="utf-8"?>
<Properties xmlns="http://schemas.openxmlformats.org/officeDocument/2006/extended-properties" xmlns:vt="http://schemas.openxmlformats.org/officeDocument/2006/docPropsVTypes">
  <TotalTime>27695</TotalTime>
  <Words>4694</Words>
  <Application>Microsoft Office PowerPoint</Application>
  <PresentationFormat>Widescreen</PresentationFormat>
  <Paragraphs>612</Paragraphs>
  <Slides>48</Slides>
  <Notes>18</Notes>
  <HiddenSlides>0</HiddenSlides>
  <MMClips>0</MMClips>
  <ScaleCrop>false</ScaleCrop>
  <HeadingPairs>
    <vt:vector size="6" baseType="variant">
      <vt:variant>
        <vt:lpstr>Fonts Used</vt:lpstr>
      </vt:variant>
      <vt:variant>
        <vt:i4>8</vt:i4>
      </vt:variant>
      <vt:variant>
        <vt:lpstr>Theme</vt:lpstr>
      </vt:variant>
      <vt:variant>
        <vt:i4>15</vt:i4>
      </vt:variant>
      <vt:variant>
        <vt:lpstr>Slide Titles</vt:lpstr>
      </vt:variant>
      <vt:variant>
        <vt:i4>48</vt:i4>
      </vt:variant>
    </vt:vector>
  </HeadingPairs>
  <TitlesOfParts>
    <vt:vector size="71" baseType="lpstr">
      <vt:lpstr>-apple-system</vt:lpstr>
      <vt:lpstr>Aptos</vt:lpstr>
      <vt:lpstr>Arial</vt:lpstr>
      <vt:lpstr>Calibri</vt:lpstr>
      <vt:lpstr>Courier New</vt:lpstr>
      <vt:lpstr>Tahoma</vt:lpstr>
      <vt:lpstr>Verdana</vt:lpstr>
      <vt:lpstr>Wingdings</vt:lpstr>
      <vt:lpstr>Siemens 2020</vt:lpstr>
      <vt:lpstr>Siemens 2020</vt:lpstr>
      <vt:lpstr>Siemens 2020</vt:lpstr>
      <vt:lpstr>Siemens 2020</vt:lpstr>
      <vt:lpstr>Siemens 2020</vt:lpstr>
      <vt:lpstr>Siemens 2020</vt:lpstr>
      <vt:lpstr>Siemens 2020</vt:lpstr>
      <vt:lpstr>Siemens 2020</vt:lpstr>
      <vt:lpstr>Siemens 2020</vt:lpstr>
      <vt:lpstr>Siemens 2020</vt:lpstr>
      <vt:lpstr>Siemens 2020</vt:lpstr>
      <vt:lpstr>Siemens 2020</vt:lpstr>
      <vt:lpstr>Siemens 2020</vt:lpstr>
      <vt:lpstr>Siemens 2020</vt:lpstr>
      <vt:lpstr>Siemens 2020</vt:lpstr>
      <vt:lpstr>2024.4 Calibre®  Release Highlights</vt:lpstr>
      <vt:lpstr>Calibre Products Included</vt:lpstr>
      <vt:lpstr>Calibre® nmDRC Release Highlights v2024.4</vt:lpstr>
      <vt:lpstr>DRC Updates</vt:lpstr>
      <vt:lpstr>For More Information</vt:lpstr>
      <vt:lpstr>Calibre® nmDRC  Recon and Auto-Waivers Release Highlights v2024.4</vt:lpstr>
      <vt:lpstr>DRC Check Map Enhancement</vt:lpstr>
      <vt:lpstr>For More Information</vt:lpstr>
      <vt:lpstr>Calibre® 3DSTACK  Release Highlights v2024.4</vt:lpstr>
      <vt:lpstr>Inter-chiplet Antenna Support</vt:lpstr>
      <vt:lpstr>3DPERC Support</vt:lpstr>
      <vt:lpstr>Inter-chiplet DRC Support</vt:lpstr>
      <vt:lpstr>Calibre xACT and xACT 3D Updates</vt:lpstr>
      <vt:lpstr>For More Information</vt:lpstr>
      <vt:lpstr>Calibre® nmLVS Release Highlights v2024.4</vt:lpstr>
      <vt:lpstr>Calibre LVS Updates</vt:lpstr>
      <vt:lpstr>LVS Spice Ignore Parameter Reports Specified Parameters That Are Actually Used</vt:lpstr>
      <vt:lpstr>New LVS Report Option Y </vt:lpstr>
      <vt:lpstr>Enhanced Floating and Unmatched Pins Reporting</vt:lpstr>
      <vt:lpstr>License Acquisition Statistics Reported</vt:lpstr>
      <vt:lpstr>LVS Report Option FX Enhancement </vt:lpstr>
      <vt:lpstr>Compressed Netlists Now Written Faster </vt:lpstr>
      <vt:lpstr>Layout Rename Text Performance Improvement </vt:lpstr>
      <vt:lpstr>Connect Performance Improvement in Short Isolation </vt:lpstr>
      <vt:lpstr>General Hcell Pin Swappability Enhanced to Include Common Devices </vt:lpstr>
      <vt:lpstr>Removal of LVS Box GRAY Keyword </vt:lpstr>
      <vt:lpstr>Command Line Option Errors Now Included in Usage Output</vt:lpstr>
      <vt:lpstr>Calibre QS Updates</vt:lpstr>
      <vt:lpstr>New dfm::create_filter -annotated_property Option</vt:lpstr>
      <vt:lpstr>New Net Table Commands</vt:lpstr>
      <vt:lpstr>For More Information</vt:lpstr>
      <vt:lpstr>Calibre® PERC Release Highlights v2024.4</vt:lpstr>
      <vt:lpstr>New features/capabilities</vt:lpstr>
      <vt:lpstr>Report net names ignored due to LVS FILTER SHORT</vt:lpstr>
      <vt:lpstr>New option for perc_ldl::design_cd_experiment (-open_layers)</vt:lpstr>
      <vt:lpstr>For More Information</vt:lpstr>
      <vt:lpstr>Calibre® xRC/xACT/xACT3D Release Highlights v2024.4</vt:lpstr>
      <vt:lpstr>Calibre xACT Updates for 2024.4</vt:lpstr>
      <vt:lpstr>Calibre xACT 3D Updates for 2024.4</vt:lpstr>
      <vt:lpstr>For More Information</vt:lpstr>
      <vt:lpstr>Calibre®  Interfaces (RVE/CI)   Release Highlights v2024.4</vt:lpstr>
      <vt:lpstr>Calibre RVE’s new Warnings Signal for easier debugging </vt:lpstr>
      <vt:lpstr>Focused analysis with Result Count-Based Batch Filtering</vt:lpstr>
      <vt:lpstr>Enhanced security with CalZip Support in Calibre Interactive</vt:lpstr>
      <vt:lpstr>Improved Job Tracking using MJS Progress Bar</vt:lpstr>
      <vt:lpstr>Create PERC HTML reports from CI</vt:lpstr>
      <vt:lpstr>For More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Siemens AG PowerPoint Presentation</dc:title>
  <dc:creator>Drezen, Bill</dc:creator>
  <cp:keywords>Template</cp:keywords>
  <dc:description>Version 3.0.8
September 2020</dc:description>
  <cp:lastModifiedBy>Abrahamyan, Mariam (DI SW EDA GS SUP CAL EU)</cp:lastModifiedBy>
  <cp:revision>144</cp:revision>
  <dcterms:created xsi:type="dcterms:W3CDTF">2020-07-27T12:43:17Z</dcterms:created>
  <dcterms:modified xsi:type="dcterms:W3CDTF">2024-10-28T08:22:36Z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d258917-277f-42cd-a3cd-14c4e9ee58bc_Enabled">
    <vt:lpwstr>true</vt:lpwstr>
  </property>
  <property fmtid="{D5CDD505-2E9C-101B-9397-08002B2CF9AE}" pid="3" name="MSIP_Label_9d258917-277f-42cd-a3cd-14c4e9ee58bc_SetDate">
    <vt:lpwstr>2023-10-27T08:44:10Z</vt:lpwstr>
  </property>
  <property fmtid="{D5CDD505-2E9C-101B-9397-08002B2CF9AE}" pid="4" name="MSIP_Label_9d258917-277f-42cd-a3cd-14c4e9ee58bc_Method">
    <vt:lpwstr>Standard</vt:lpwstr>
  </property>
  <property fmtid="{D5CDD505-2E9C-101B-9397-08002B2CF9AE}" pid="5" name="MSIP_Label_9d258917-277f-42cd-a3cd-14c4e9ee58bc_Name">
    <vt:lpwstr>restricted</vt:lpwstr>
  </property>
  <property fmtid="{D5CDD505-2E9C-101B-9397-08002B2CF9AE}" pid="6" name="MSIP_Label_9d258917-277f-42cd-a3cd-14c4e9ee58bc_SiteId">
    <vt:lpwstr>38ae3bcd-9579-4fd4-adda-b42e1495d55a</vt:lpwstr>
  </property>
  <property fmtid="{D5CDD505-2E9C-101B-9397-08002B2CF9AE}" pid="7" name="MSIP_Label_9d258917-277f-42cd-a3cd-14c4e9ee58bc_ActionId">
    <vt:lpwstr>dd04a86b-3011-406e-9881-a1d56d420c2f</vt:lpwstr>
  </property>
  <property fmtid="{D5CDD505-2E9C-101B-9397-08002B2CF9AE}" pid="8" name="MSIP_Label_9d258917-277f-42cd-a3cd-14c4e9ee58bc_ContentBits">
    <vt:lpwstr>0</vt:lpwstr>
  </property>
  <property fmtid="{D5CDD505-2E9C-101B-9397-08002B2CF9AE}" pid="9" name="Document_Confidentiality">
    <vt:lpwstr>Restricted</vt:lpwstr>
  </property>
</Properties>
</file>