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7.xml" ContentType="application/vnd.openxmlformats-officedocument.theme+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9.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0.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1.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2.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3.xml" ContentType="application/vnd.openxmlformats-officedocument.theme+xml"/>
  <Override PartName="/ppt/slideLayouts/slideLayout237.xml" ContentType="application/vnd.openxmlformats-officedocument.presentationml.slideLayout+xml"/>
  <Override PartName="/ppt/theme/theme14.xml" ContentType="application/vnd.openxmlformats-officedocument.theme+xml"/>
  <Override PartName="/ppt/slideLayouts/slideLayout23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56" r:id="rId2"/>
    <p:sldMasterId id="2147483831" r:id="rId3"/>
    <p:sldMasterId id="2147483861" r:id="rId4"/>
    <p:sldMasterId id="2147483999" r:id="rId5"/>
    <p:sldMasterId id="2147484065" r:id="rId6"/>
    <p:sldMasterId id="2147484104" r:id="rId7"/>
    <p:sldMasterId id="2147484107" r:id="rId8"/>
    <p:sldMasterId id="2147484141" r:id="rId9"/>
    <p:sldMasterId id="2147483753" r:id="rId10"/>
    <p:sldMasterId id="2147484397" r:id="rId11"/>
    <p:sldMasterId id="2147484401" r:id="rId12"/>
    <p:sldMasterId id="2147484418" r:id="rId13"/>
    <p:sldMasterId id="2147484445" r:id="rId14"/>
    <p:sldMasterId id="2147484676" r:id="rId15"/>
  </p:sldMasterIdLst>
  <p:notesMasterIdLst>
    <p:notesMasterId r:id="rId68"/>
  </p:notesMasterIdLst>
  <p:handoutMasterIdLst>
    <p:handoutMasterId r:id="rId69"/>
  </p:handoutMasterIdLst>
  <p:sldIdLst>
    <p:sldId id="340" r:id="rId16"/>
    <p:sldId id="388" r:id="rId17"/>
    <p:sldId id="673" r:id="rId18"/>
    <p:sldId id="413" r:id="rId19"/>
    <p:sldId id="674" r:id="rId20"/>
    <p:sldId id="643" r:id="rId21"/>
    <p:sldId id="915" r:id="rId22"/>
    <p:sldId id="916" r:id="rId23"/>
    <p:sldId id="644" r:id="rId24"/>
    <p:sldId id="687" r:id="rId25"/>
    <p:sldId id="911" r:id="rId26"/>
    <p:sldId id="917" r:id="rId27"/>
    <p:sldId id="918" r:id="rId28"/>
    <p:sldId id="688" r:id="rId29"/>
    <p:sldId id="609" r:id="rId30"/>
    <p:sldId id="365" r:id="rId31"/>
    <p:sldId id="424" r:id="rId32"/>
    <p:sldId id="505" r:id="rId33"/>
    <p:sldId id="423" r:id="rId34"/>
    <p:sldId id="513" r:id="rId35"/>
    <p:sldId id="514" r:id="rId36"/>
    <p:sldId id="515" r:id="rId37"/>
    <p:sldId id="509" r:id="rId38"/>
    <p:sldId id="508" r:id="rId39"/>
    <p:sldId id="506" r:id="rId40"/>
    <p:sldId id="2147478698" r:id="rId41"/>
    <p:sldId id="407" r:id="rId42"/>
    <p:sldId id="501" r:id="rId43"/>
    <p:sldId id="516" r:id="rId44"/>
    <p:sldId id="376" r:id="rId45"/>
    <p:sldId id="717" r:id="rId46"/>
    <p:sldId id="2146846785" r:id="rId47"/>
    <p:sldId id="2146846787" r:id="rId48"/>
    <p:sldId id="2146846786" r:id="rId49"/>
    <p:sldId id="718" r:id="rId50"/>
    <p:sldId id="603" r:id="rId51"/>
    <p:sldId id="1202" r:id="rId52"/>
    <p:sldId id="2147478690" r:id="rId53"/>
    <p:sldId id="2147478691" r:id="rId54"/>
    <p:sldId id="758" r:id="rId55"/>
    <p:sldId id="384" r:id="rId56"/>
    <p:sldId id="723" r:id="rId57"/>
    <p:sldId id="724" r:id="rId58"/>
    <p:sldId id="725" r:id="rId59"/>
    <p:sldId id="484" r:id="rId60"/>
    <p:sldId id="2147478699" r:id="rId61"/>
    <p:sldId id="2147478700" r:id="rId62"/>
    <p:sldId id="726" r:id="rId63"/>
    <p:sldId id="485" r:id="rId64"/>
    <p:sldId id="2147478701" r:id="rId65"/>
    <p:sldId id="504" r:id="rId66"/>
    <p:sldId id="68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denwelle1@publicisgroupe.net::08b00602-60fa-48c3-96fb-06a947b67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7A7"/>
    <a:srgbClr val="FFFFFF"/>
    <a:srgbClr val="F3F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a:noFill/>
            </a:ln>
          </a:top>
          <a:bottom>
            <a:ln w="12700" cmpd="sng">
              <a:solidFill>
                <a:schemeClr val="accent6">
                  <a:alpha val="15000"/>
                </a:schemeClr>
              </a:solidFill>
            </a:ln>
          </a:bottom>
          <a:insideH>
            <a:ln w="12700" cmpd="sng">
              <a:solidFill>
                <a:schemeClr val="accent6">
                  <a:alpha val="15000"/>
                </a:schemeClr>
              </a:solidFill>
            </a:ln>
          </a:insideH>
          <a:insideV>
            <a:ln>
              <a:noFill/>
            </a:ln>
          </a:insideV>
        </a:tcBdr>
        <a:fill>
          <a:noFill/>
        </a:fill>
      </a:tcStyle>
    </a:wholeTbl>
    <a:band1H>
      <a:tcStyle>
        <a:tcBdr>
          <a:bottom>
            <a:ln w="12700" cmpd="sng">
              <a:solidFill>
                <a:schemeClr val="accent6">
                  <a:alpha val="15000"/>
                </a:schemeClr>
              </a:solidFill>
            </a:ln>
          </a:bottom>
        </a:tcBdr>
        <a:fill>
          <a:solidFill>
            <a:schemeClr val="accent6">
              <a:alpha val="5000"/>
            </a:schemeClr>
          </a:solidFill>
        </a:fill>
      </a:tcStyle>
    </a:band1H>
    <a:band2H>
      <a:tcStyle>
        <a:tcBdr>
          <a:bottom>
            <a:ln w="12700" cmpd="sng">
              <a:solidFill>
                <a:schemeClr val="accent6">
                  <a:alpha val="15000"/>
                </a:schemeClr>
              </a:solidFill>
            </a:ln>
          </a:bottom>
        </a:tcBdr>
      </a:tcStyle>
    </a:band2H>
    <a:band1V>
      <a:tcStyle>
        <a:tcBdr/>
        <a:fill>
          <a:solidFill>
            <a:schemeClr val="accent6">
              <a:alpha val="5000"/>
            </a:schemeClr>
          </a:solidFill>
        </a:fill>
      </a:tcStyle>
    </a:band1V>
    <a:lastCol>
      <a:tcTxStyle b="on"/>
      <a:tcStyle>
        <a:tcBdr/>
      </a:tcStyle>
    </a:lastCol>
    <a:firstCol>
      <a:tcTxStyle b="on"/>
      <a:tcStyle>
        <a:tcBdr/>
      </a:tcStyle>
    </a:firstCol>
    <a:lastRow>
      <a:tcTxStyle b="on"/>
      <a:tcStyle>
        <a:tcBdr>
          <a:bottom>
            <a:ln w="28575" cmpd="sng">
              <a:solidFill>
                <a:schemeClr val="dk1"/>
              </a:solidFill>
            </a:ln>
          </a:bottom>
        </a:tcBdr>
        <a:fill>
          <a:noFill/>
        </a:fill>
      </a:tcStyle>
    </a:lastRow>
    <a:firstRow>
      <a:tcTxStyle b="on"/>
      <a:tcStyle>
        <a:tcBdr>
          <a:bottom>
            <a:ln w="28575"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89024" autoAdjust="0"/>
  </p:normalViewPr>
  <p:slideViewPr>
    <p:cSldViewPr snapToGrid="0" showGuides="1">
      <p:cViewPr varScale="1">
        <p:scale>
          <a:sx n="88" d="100"/>
          <a:sy n="88" d="100"/>
        </p:scale>
        <p:origin x="331" y="67"/>
      </p:cViewPr>
      <p:guideLst>
        <p:guide pos="3840"/>
        <p:guide orient="horz" pos="23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030"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a:extLst>
              <a:ext uri="{FF2B5EF4-FFF2-40B4-BE49-F238E27FC236}">
                <a16:creationId xmlns:a16="http://schemas.microsoft.com/office/drawing/2014/main" id="{9A8492AF-21D1-4EA9-B88E-2B2469E5B0BF}"/>
              </a:ext>
            </a:extLst>
          </p:cNvP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200"/>
            </a:lvl1pPr>
          </a:lstStyle>
          <a:p>
            <a:endParaRPr lang="en-US" sz="1050" b="1" dirty="0"/>
          </a:p>
        </p:txBody>
      </p:sp>
      <p:sp>
        <p:nvSpPr>
          <p:cNvPr id="3" name="Date">
            <a:extLst>
              <a:ext uri="{FF2B5EF4-FFF2-40B4-BE49-F238E27FC236}">
                <a16:creationId xmlns:a16="http://schemas.microsoft.com/office/drawing/2014/main" id="{F2C5CF11-9AB8-4366-83D6-4A911EAE67AA}"/>
              </a:ext>
            </a:extLst>
          </p:cNvPr>
          <p:cNvSpPr>
            <a:spLocks noGrp="1"/>
          </p:cNvSpPr>
          <p:nvPr>
            <p:ph type="dt" sz="quarter" idx="1"/>
          </p:nvPr>
        </p:nvSpPr>
        <p:spPr>
          <a:xfrm>
            <a:off x="5086800" y="0"/>
            <a:ext cx="1771200" cy="360000"/>
          </a:xfrm>
          <a:prstGeom prst="rect">
            <a:avLst/>
          </a:prstGeom>
        </p:spPr>
        <p:txBody>
          <a:bodyPr vert="horz" lIns="91440" tIns="45720" rIns="91440" bIns="45720" rtlCol="0"/>
          <a:lstStyle>
            <a:lvl1pPr algn="r">
              <a:defRPr sz="1200"/>
            </a:lvl1pPr>
          </a:lstStyle>
          <a:p>
            <a:fld id="{FEF1F2B9-B350-4061-A6D1-2A3340A8623F}" type="datetimeFigureOut">
              <a:rPr lang="en-US" sz="1050" smtClean="0"/>
              <a:t>4/26/2024</a:t>
            </a:fld>
            <a:endParaRPr lang="en-US" sz="1050" dirty="0"/>
          </a:p>
        </p:txBody>
      </p:sp>
      <p:sp>
        <p:nvSpPr>
          <p:cNvPr id="4" name="Footer Placeholder">
            <a:extLst>
              <a:ext uri="{FF2B5EF4-FFF2-40B4-BE49-F238E27FC236}">
                <a16:creationId xmlns:a16="http://schemas.microsoft.com/office/drawing/2014/main" id="{9797856F-D8D3-4EDB-AD63-B3F84321424C}"/>
              </a:ext>
            </a:extLst>
          </p:cNvPr>
          <p:cNvSpPr>
            <a:spLocks noGrp="1"/>
          </p:cNvSpPr>
          <p:nvPr>
            <p:ph type="ftr" sz="quarter" idx="2"/>
          </p:nvPr>
        </p:nvSpPr>
        <p:spPr>
          <a:xfrm>
            <a:off x="0" y="8784000"/>
            <a:ext cx="4363200" cy="3600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a:extLst>
              <a:ext uri="{FF2B5EF4-FFF2-40B4-BE49-F238E27FC236}">
                <a16:creationId xmlns:a16="http://schemas.microsoft.com/office/drawing/2014/main" id="{DA566997-7A2F-418F-AC55-BAC678F9F134}"/>
              </a:ext>
            </a:extLst>
          </p:cNvPr>
          <p:cNvSpPr>
            <a:spLocks noGrp="1"/>
          </p:cNvSpPr>
          <p:nvPr>
            <p:ph type="sldNum" sz="quarter" idx="3"/>
          </p:nvPr>
        </p:nvSpPr>
        <p:spPr>
          <a:xfrm>
            <a:off x="5086800" y="8784000"/>
            <a:ext cx="1771200" cy="360000"/>
          </a:xfrm>
          <a:prstGeom prst="rect">
            <a:avLst/>
          </a:prstGeom>
        </p:spPr>
        <p:txBody>
          <a:bodyPr vert="horz" lIns="91440" tIns="45720" rIns="91440" bIns="45720" rtlCol="0" anchor="b"/>
          <a:lstStyle>
            <a:lvl1pPr algn="r">
              <a:defRPr sz="1200"/>
            </a:lvl1pPr>
          </a:lstStyle>
          <a:p>
            <a:r>
              <a:rPr lang="en-US" sz="1050" b="1" dirty="0">
                <a:solidFill>
                  <a:schemeClr val="accent2"/>
                </a:solidFill>
              </a:rPr>
              <a:t>Hand out</a:t>
            </a:r>
            <a:r>
              <a:rPr lang="en-US" sz="1050" dirty="0">
                <a:solidFill>
                  <a:schemeClr val="accent2"/>
                </a:solidFill>
              </a:rPr>
              <a:t> </a:t>
            </a:r>
            <a:fld id="{C92BABF8-1341-4DCB-864A-D83C08BEEAE4}" type="slidenum">
              <a:rPr lang="en-US" sz="1050" smtClean="0"/>
              <a:t>‹#›</a:t>
            </a:fld>
            <a:endParaRPr lang="en-US" sz="1050" dirty="0"/>
          </a:p>
        </p:txBody>
      </p:sp>
      <p:pic>
        <p:nvPicPr>
          <p:cNvPr id="6" name="Siemens logo">
            <a:extLst>
              <a:ext uri="{FF2B5EF4-FFF2-40B4-BE49-F238E27FC236}">
                <a16:creationId xmlns:a16="http://schemas.microsoft.com/office/drawing/2014/main" id="{C5A460D9-E760-498F-8A06-286EB0B001C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00" y="550800"/>
            <a:ext cx="1152000" cy="183168"/>
          </a:xfrm>
          <a:prstGeom prst="rect">
            <a:avLst/>
          </a:prstGeom>
        </p:spPr>
      </p:pic>
    </p:spTree>
    <p:extLst>
      <p:ext uri="{BB962C8B-B14F-4D97-AF65-F5344CB8AC3E}">
        <p14:creationId xmlns:p14="http://schemas.microsoft.com/office/powerpoint/2010/main" val="135978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050" b="1"/>
            </a:lvl1pPr>
          </a:lstStyle>
          <a:p>
            <a:endParaRPr lang="en-US" dirty="0"/>
          </a:p>
        </p:txBody>
      </p:sp>
      <p:sp>
        <p:nvSpPr>
          <p:cNvPr id="3" name="Date"/>
          <p:cNvSpPr>
            <a:spLocks noGrp="1"/>
          </p:cNvSpPr>
          <p:nvPr>
            <p:ph type="dt" idx="1"/>
          </p:nvPr>
        </p:nvSpPr>
        <p:spPr>
          <a:xfrm>
            <a:off x="5086800" y="0"/>
            <a:ext cx="1771200" cy="360000"/>
          </a:xfrm>
          <a:prstGeom prst="rect">
            <a:avLst/>
          </a:prstGeom>
        </p:spPr>
        <p:txBody>
          <a:bodyPr vert="horz" lIns="91440" tIns="45720" rIns="91440" bIns="45720" rtlCol="0"/>
          <a:lstStyle>
            <a:lvl1pPr algn="r">
              <a:defRPr sz="1050"/>
            </a:lvl1pPr>
          </a:lstStyle>
          <a:p>
            <a:fld id="{76FBC1AF-E4C9-412F-9B6D-66CD520F95DB}" type="datetimeFigureOut">
              <a:rPr lang="en-US" smtClean="0"/>
              <a:pPr/>
              <a:t>4/26/2024</a:t>
            </a:fld>
            <a:endParaRPr lang="en-US" dirty="0"/>
          </a:p>
        </p:txBody>
      </p:sp>
      <p:sp>
        <p:nvSpPr>
          <p:cNvPr id="4" name="Slide Image Placeholder"/>
          <p:cNvSpPr>
            <a:spLocks noGrp="1" noRot="1" noChangeAspect="1"/>
          </p:cNvSpPr>
          <p:nvPr>
            <p:ph type="sldImg" idx="2"/>
          </p:nvPr>
        </p:nvSpPr>
        <p:spPr>
          <a:xfrm>
            <a:off x="406800" y="619200"/>
            <a:ext cx="6048000" cy="3402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p:cNvSpPr>
            <a:spLocks noGrp="1"/>
          </p:cNvSpPr>
          <p:nvPr>
            <p:ph type="body" sz="quarter" idx="3"/>
          </p:nvPr>
        </p:nvSpPr>
        <p:spPr>
          <a:xfrm>
            <a:off x="406800" y="4575600"/>
            <a:ext cx="6048000" cy="3960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Footer Placeholder"/>
          <p:cNvSpPr>
            <a:spLocks noGrp="1"/>
          </p:cNvSpPr>
          <p:nvPr>
            <p:ph type="ftr" sz="quarter" idx="4"/>
          </p:nvPr>
        </p:nvSpPr>
        <p:spPr>
          <a:xfrm>
            <a:off x="0" y="8784000"/>
            <a:ext cx="4363200" cy="360000"/>
          </a:xfrm>
          <a:prstGeom prst="rect">
            <a:avLst/>
          </a:prstGeom>
        </p:spPr>
        <p:txBody>
          <a:bodyPr vert="horz" lIns="91440" tIns="45720" rIns="91440" bIns="45720" rtlCol="0" anchor="b"/>
          <a:lstStyle>
            <a:lvl1pPr algn="l">
              <a:defRPr sz="1050"/>
            </a:lvl1pPr>
          </a:lstStyle>
          <a:p>
            <a:endParaRPr lang="en-US" dirty="0"/>
          </a:p>
        </p:txBody>
      </p:sp>
      <p:sp>
        <p:nvSpPr>
          <p:cNvPr id="7" name="Slide Number Placeholder"/>
          <p:cNvSpPr>
            <a:spLocks noGrp="1"/>
          </p:cNvSpPr>
          <p:nvPr>
            <p:ph type="sldNum" sz="quarter" idx="5"/>
          </p:nvPr>
        </p:nvSpPr>
        <p:spPr>
          <a:xfrm>
            <a:off x="5086800" y="8784000"/>
            <a:ext cx="1771200" cy="360000"/>
          </a:xfrm>
          <a:prstGeom prst="rect">
            <a:avLst/>
          </a:prstGeom>
        </p:spPr>
        <p:txBody>
          <a:bodyPr vert="horz" lIns="91440" tIns="45720" rIns="91440" bIns="45720" rtlCol="0" anchor="b"/>
          <a:lstStyle>
            <a:lvl1pPr algn="r">
              <a:defRPr sz="1050"/>
            </a:lvl1pPr>
          </a:lstStyle>
          <a:p>
            <a:r>
              <a:rPr lang="en-US" b="1" dirty="0">
                <a:solidFill>
                  <a:schemeClr val="accent2"/>
                </a:solidFill>
              </a:rPr>
              <a:t>Notes</a:t>
            </a:r>
            <a:r>
              <a:rPr lang="en-US" dirty="0"/>
              <a:t> </a:t>
            </a:r>
            <a:fld id="{E76C657F-0E32-4130-ADDA-66B81138A76A}" type="slidenum">
              <a:rPr lang="en-US" smtClean="0"/>
              <a:pPr/>
              <a:t>‹#›</a:t>
            </a:fld>
            <a:endParaRPr lang="en-US" dirty="0"/>
          </a:p>
        </p:txBody>
      </p:sp>
    </p:spTree>
    <p:extLst>
      <p:ext uri="{BB962C8B-B14F-4D97-AF65-F5344CB8AC3E}">
        <p14:creationId xmlns:p14="http://schemas.microsoft.com/office/powerpoint/2010/main" val="52730607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14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a:t>
            </a:fld>
            <a:endParaRPr lang="en-US" dirty="0"/>
          </a:p>
        </p:txBody>
      </p:sp>
    </p:spTree>
    <p:extLst>
      <p:ext uri="{BB962C8B-B14F-4D97-AF65-F5344CB8AC3E}">
        <p14:creationId xmlns:p14="http://schemas.microsoft.com/office/powerpoint/2010/main" val="2630379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A566-58D6-A95D-7491-09DA4473EE91}"/>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6FB6CA33-73CD-640D-13E5-39AFF29B0D1F}"/>
              </a:ext>
            </a:extLst>
          </p:cNvPr>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a:extLst>
              <a:ext uri="{FF2B5EF4-FFF2-40B4-BE49-F238E27FC236}">
                <a16:creationId xmlns:a16="http://schemas.microsoft.com/office/drawing/2014/main" id="{42DB14F0-F5AE-3FAF-A9A5-3DCED33FB7A0}"/>
              </a:ext>
            </a:extLst>
          </p:cNvPr>
          <p:cNvSpPr>
            <a:spLocks noGrp="1" noRot="1" noChangeAspect="1" noChangeArrowheads="1" noTextEdit="1"/>
          </p:cNvSpPr>
          <p:nvPr>
            <p:ph type="sldImg"/>
          </p:nvPr>
        </p:nvSpPr>
        <p:spPr>
          <a:xfrm>
            <a:off x="-133350" y="584200"/>
            <a:ext cx="6969125" cy="3921125"/>
          </a:xfrm>
          <a:ln/>
        </p:spPr>
      </p:sp>
      <p:sp>
        <p:nvSpPr>
          <p:cNvPr id="72708" name="Rectangle 3">
            <a:extLst>
              <a:ext uri="{FF2B5EF4-FFF2-40B4-BE49-F238E27FC236}">
                <a16:creationId xmlns:a16="http://schemas.microsoft.com/office/drawing/2014/main" id="{427634F4-365E-FCF1-542D-FB0135FBBA43}"/>
              </a:ext>
            </a:extLst>
          </p:cNvPr>
          <p:cNvSpPr>
            <a:spLocks noGrp="1" noChangeArrowheads="1"/>
          </p:cNvSpPr>
          <p:nvPr>
            <p:ph type="body" idx="1"/>
          </p:nvPr>
        </p:nvSpPr>
        <p:spPr>
          <a:noFill/>
          <a:ln/>
        </p:spPr>
        <p:txBody>
          <a:bodyPr/>
          <a:lstStyle/>
          <a:p>
            <a:pPr eaLnBrk="1" hangingPunct="1"/>
            <a:endParaRPr lang="en-US" dirty="0"/>
          </a:p>
        </p:txBody>
      </p:sp>
      <p:sp>
        <p:nvSpPr>
          <p:cNvPr id="5" name="Slide Number Placeholder 4">
            <a:extLst>
              <a:ext uri="{FF2B5EF4-FFF2-40B4-BE49-F238E27FC236}">
                <a16:creationId xmlns:a16="http://schemas.microsoft.com/office/drawing/2014/main" id="{F983C8E0-371B-9D1E-83C1-49235589D164}"/>
              </a:ext>
            </a:extLst>
          </p:cNvPr>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12</a:t>
            </a:fld>
            <a:endParaRPr lang="en-US" dirty="0"/>
          </a:p>
        </p:txBody>
      </p:sp>
      <p:sp>
        <p:nvSpPr>
          <p:cNvPr id="6" name="Footer Placeholder 5">
            <a:extLst>
              <a:ext uri="{FF2B5EF4-FFF2-40B4-BE49-F238E27FC236}">
                <a16:creationId xmlns:a16="http://schemas.microsoft.com/office/drawing/2014/main" id="{B6C39569-5EB4-CB93-986F-8A961A0A8EE0}"/>
              </a:ext>
            </a:extLst>
          </p:cNvPr>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377170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33C1-5602-41E9-6C15-9321D3A10A35}"/>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82331AF7-5DAE-0838-08B5-2652CC88E1D1}"/>
              </a:ext>
            </a:extLst>
          </p:cNvPr>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a:extLst>
              <a:ext uri="{FF2B5EF4-FFF2-40B4-BE49-F238E27FC236}">
                <a16:creationId xmlns:a16="http://schemas.microsoft.com/office/drawing/2014/main" id="{91786376-6CCB-510E-7452-65C1956DD482}"/>
              </a:ext>
            </a:extLst>
          </p:cNvPr>
          <p:cNvSpPr>
            <a:spLocks noGrp="1" noRot="1" noChangeAspect="1" noChangeArrowheads="1" noTextEdit="1"/>
          </p:cNvSpPr>
          <p:nvPr>
            <p:ph type="sldImg"/>
          </p:nvPr>
        </p:nvSpPr>
        <p:spPr>
          <a:xfrm>
            <a:off x="-133350" y="584200"/>
            <a:ext cx="6969125" cy="3921125"/>
          </a:xfrm>
          <a:ln/>
        </p:spPr>
      </p:sp>
      <p:sp>
        <p:nvSpPr>
          <p:cNvPr id="72708" name="Rectangle 3">
            <a:extLst>
              <a:ext uri="{FF2B5EF4-FFF2-40B4-BE49-F238E27FC236}">
                <a16:creationId xmlns:a16="http://schemas.microsoft.com/office/drawing/2014/main" id="{3A0CB178-137B-06BF-8D73-D589DEC7C3BA}"/>
              </a:ext>
            </a:extLst>
          </p:cNvPr>
          <p:cNvSpPr>
            <a:spLocks noGrp="1" noChangeArrowheads="1"/>
          </p:cNvSpPr>
          <p:nvPr>
            <p:ph type="body" idx="1"/>
          </p:nvPr>
        </p:nvSpPr>
        <p:spPr>
          <a:noFill/>
          <a:ln/>
        </p:spPr>
        <p:txBody>
          <a:bodyPr/>
          <a:lstStyle/>
          <a:p>
            <a:pPr eaLnBrk="1" hangingPunct="1"/>
            <a:endParaRPr lang="en-US" dirty="0"/>
          </a:p>
        </p:txBody>
      </p:sp>
      <p:sp>
        <p:nvSpPr>
          <p:cNvPr id="5" name="Slide Number Placeholder 4">
            <a:extLst>
              <a:ext uri="{FF2B5EF4-FFF2-40B4-BE49-F238E27FC236}">
                <a16:creationId xmlns:a16="http://schemas.microsoft.com/office/drawing/2014/main" id="{FDEC5F3A-0E26-D5AB-846C-95747E35B55D}"/>
              </a:ext>
            </a:extLst>
          </p:cNvPr>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13</a:t>
            </a:fld>
            <a:endParaRPr lang="en-US" dirty="0"/>
          </a:p>
        </p:txBody>
      </p:sp>
      <p:sp>
        <p:nvSpPr>
          <p:cNvPr id="6" name="Footer Placeholder 5">
            <a:extLst>
              <a:ext uri="{FF2B5EF4-FFF2-40B4-BE49-F238E27FC236}">
                <a16:creationId xmlns:a16="http://schemas.microsoft.com/office/drawing/2014/main" id="{CFD883E6-6B13-10FF-D240-9707724EE5DB}"/>
              </a:ext>
            </a:extLst>
          </p:cNvPr>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54119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15</a:t>
            </a:fld>
            <a:endParaRPr lang="en-US" dirty="0"/>
          </a:p>
        </p:txBody>
      </p:sp>
    </p:spTree>
    <p:extLst>
      <p:ext uri="{BB962C8B-B14F-4D97-AF65-F5344CB8AC3E}">
        <p14:creationId xmlns:p14="http://schemas.microsoft.com/office/powerpoint/2010/main" val="16396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31</a:t>
            </a:fld>
            <a:endParaRPr lang="en-US" dirty="0"/>
          </a:p>
        </p:txBody>
      </p:sp>
    </p:spTree>
    <p:extLst>
      <p:ext uri="{BB962C8B-B14F-4D97-AF65-F5344CB8AC3E}">
        <p14:creationId xmlns:p14="http://schemas.microsoft.com/office/powerpoint/2010/main" val="216871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36</a:t>
            </a:fld>
            <a:endParaRPr lang="en-US" dirty="0"/>
          </a:p>
        </p:txBody>
      </p:sp>
    </p:spTree>
    <p:extLst>
      <p:ext uri="{BB962C8B-B14F-4D97-AF65-F5344CB8AC3E}">
        <p14:creationId xmlns:p14="http://schemas.microsoft.com/office/powerpoint/2010/main" val="410379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658032-FE95-449A-A7DA-1E5094274099}" type="slidenum">
              <a:rPr lang="en-US" smtClean="0"/>
              <a:t>38</a:t>
            </a:fld>
            <a:endParaRPr lang="en-US"/>
          </a:p>
        </p:txBody>
      </p:sp>
    </p:spTree>
    <p:extLst>
      <p:ext uri="{BB962C8B-B14F-4D97-AF65-F5344CB8AC3E}">
        <p14:creationId xmlns:p14="http://schemas.microsoft.com/office/powerpoint/2010/main" val="2762766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658032-FE95-449A-A7DA-1E5094274099}" type="slidenum">
              <a:rPr lang="en-US" smtClean="0"/>
              <a:t>39</a:t>
            </a:fld>
            <a:endParaRPr lang="en-US"/>
          </a:p>
        </p:txBody>
      </p:sp>
    </p:spTree>
    <p:extLst>
      <p:ext uri="{BB962C8B-B14F-4D97-AF65-F5344CB8AC3E}">
        <p14:creationId xmlns:p14="http://schemas.microsoft.com/office/powerpoint/2010/main" val="1644655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19125"/>
            <a:ext cx="6045200"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40</a:t>
            </a:fld>
            <a:endParaRPr lang="en-US" dirty="0"/>
          </a:p>
        </p:txBody>
      </p:sp>
    </p:spTree>
    <p:extLst>
      <p:ext uri="{BB962C8B-B14F-4D97-AF65-F5344CB8AC3E}">
        <p14:creationId xmlns:p14="http://schemas.microsoft.com/office/powerpoint/2010/main" val="30302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41</a:t>
            </a:fld>
            <a:endParaRPr lang="en-US" dirty="0"/>
          </a:p>
        </p:txBody>
      </p:sp>
    </p:spTree>
    <p:extLst>
      <p:ext uri="{BB962C8B-B14F-4D97-AF65-F5344CB8AC3E}">
        <p14:creationId xmlns:p14="http://schemas.microsoft.com/office/powerpoint/2010/main" val="104032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b="1" dirty="0">
                <a:solidFill>
                  <a:schemeClr val="accent2"/>
                </a:solidFill>
              </a:rPr>
              <a:t>Notes</a:t>
            </a:r>
            <a:r>
              <a:rPr lang="en-US" dirty="0"/>
              <a:t> </a:t>
            </a:r>
            <a:fld id="{E76C657F-0E32-4130-ADDA-66B81138A76A}" type="slidenum">
              <a:rPr lang="en-US" smtClean="0"/>
              <a:pPr/>
              <a:t>42</a:t>
            </a:fld>
            <a:endParaRPr lang="en-US" dirty="0"/>
          </a:p>
        </p:txBody>
      </p:sp>
    </p:spTree>
    <p:extLst>
      <p:ext uri="{BB962C8B-B14F-4D97-AF65-F5344CB8AC3E}">
        <p14:creationId xmlns:p14="http://schemas.microsoft.com/office/powerpoint/2010/main" val="340220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2</a:t>
            </a:fld>
            <a:endParaRPr lang="en-US" dirty="0"/>
          </a:p>
        </p:txBody>
      </p:sp>
    </p:spTree>
    <p:extLst>
      <p:ext uri="{BB962C8B-B14F-4D97-AF65-F5344CB8AC3E}">
        <p14:creationId xmlns:p14="http://schemas.microsoft.com/office/powerpoint/2010/main" val="421504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b="1" dirty="0">
                <a:solidFill>
                  <a:schemeClr val="accent2"/>
                </a:solidFill>
              </a:rPr>
              <a:t>Notes</a:t>
            </a:r>
            <a:r>
              <a:rPr lang="en-US" dirty="0"/>
              <a:t> </a:t>
            </a:r>
            <a:fld id="{E76C657F-0E32-4130-ADDA-66B81138A76A}" type="slidenum">
              <a:rPr lang="en-US" smtClean="0"/>
              <a:pPr/>
              <a:t>43</a:t>
            </a:fld>
            <a:endParaRPr lang="en-US" dirty="0"/>
          </a:p>
        </p:txBody>
      </p:sp>
    </p:spTree>
    <p:extLst>
      <p:ext uri="{BB962C8B-B14F-4D97-AF65-F5344CB8AC3E}">
        <p14:creationId xmlns:p14="http://schemas.microsoft.com/office/powerpoint/2010/main" val="1643159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D7A0"/>
                </a:solidFill>
                <a:effectLst/>
                <a:uLnTx/>
                <a:uFillTx/>
                <a:latin typeface="Arial"/>
                <a:ea typeface="+mn-ea"/>
                <a:cs typeface="+mn-cs"/>
              </a:rPr>
              <a:t>Notes</a:t>
            </a:r>
            <a:r>
              <a:rPr kumimoji="0" lang="en-US" sz="1050" b="0" i="0" u="none" strike="noStrike" kern="1200" cap="none" spc="0" normalizeH="0" baseline="0" noProof="0">
                <a:ln>
                  <a:noFill/>
                </a:ln>
                <a:solidFill>
                  <a:srgbClr val="000000"/>
                </a:solidFill>
                <a:effectLst/>
                <a:uLnTx/>
                <a:uFillTx/>
                <a:latin typeface="Arial"/>
                <a:ea typeface="+mn-ea"/>
                <a:cs typeface="+mn-cs"/>
              </a:rPr>
              <a:t> </a:t>
            </a:r>
            <a:fld id="{E76C657F-0E32-4130-ADDA-66B81138A76A}" type="slidenum">
              <a:rPr kumimoji="0" 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99453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50</a:t>
            </a:fld>
            <a:endParaRPr lang="en-US"/>
          </a:p>
        </p:txBody>
      </p:sp>
    </p:spTree>
    <p:extLst>
      <p:ext uri="{BB962C8B-B14F-4D97-AF65-F5344CB8AC3E}">
        <p14:creationId xmlns:p14="http://schemas.microsoft.com/office/powerpoint/2010/main" val="340220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a:t>
            </a:fld>
            <a:endParaRPr lang="en-US" dirty="0"/>
          </a:p>
        </p:txBody>
      </p:sp>
    </p:spTree>
    <p:extLst>
      <p:ext uri="{BB962C8B-B14F-4D97-AF65-F5344CB8AC3E}">
        <p14:creationId xmlns:p14="http://schemas.microsoft.com/office/powerpoint/2010/main" val="5728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5</a:t>
            </a:fld>
            <a:endParaRPr lang="en-US" dirty="0"/>
          </a:p>
        </p:txBody>
      </p:sp>
    </p:spTree>
    <p:extLst>
      <p:ext uri="{BB962C8B-B14F-4D97-AF65-F5344CB8AC3E}">
        <p14:creationId xmlns:p14="http://schemas.microsoft.com/office/powerpoint/2010/main" val="381283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6</a:t>
            </a:fld>
            <a:endParaRPr lang="en-US" dirty="0"/>
          </a:p>
        </p:txBody>
      </p:sp>
    </p:spTree>
    <p:extLst>
      <p:ext uri="{BB962C8B-B14F-4D97-AF65-F5344CB8AC3E}">
        <p14:creationId xmlns:p14="http://schemas.microsoft.com/office/powerpoint/2010/main" val="321787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7</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407769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8</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122387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10</a:t>
            </a:fld>
            <a:endParaRPr lang="en-US" dirty="0"/>
          </a:p>
        </p:txBody>
      </p:sp>
    </p:spTree>
    <p:extLst>
      <p:ext uri="{BB962C8B-B14F-4D97-AF65-F5344CB8AC3E}">
        <p14:creationId xmlns:p14="http://schemas.microsoft.com/office/powerpoint/2010/main" val="161430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11</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2257871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9" name="Rectangle 8">
            <a:extLst>
              <a:ext uri="{FF2B5EF4-FFF2-40B4-BE49-F238E27FC236}">
                <a16:creationId xmlns:a16="http://schemas.microsoft.com/office/drawing/2014/main" id="{33499CE7-D1C7-4F9A-BA6C-8302959E2032}"/>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descr="A picture containing fireworks, star, table, sky&#10;&#10;Description automatically generated">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53BE117E-CDD5-4342-8C0F-74E4ED307BBB}"/>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B219785C-AE8F-854B-8046-BA6D1DA599F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9529802F-08FD-294F-A76F-398E506DD58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239F0CC0-BAD1-6140-9068-7B4B3643E924}"/>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88BCB114-9238-C24F-998F-80ED043AF1D5}"/>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57D6E603-AE0D-FD4D-B83B-004B60126B4D}"/>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A5272C97-25A1-E64A-99C2-B1AEC71AB16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0EAF05FD-6D7D-BD42-9365-07362DBA8A0E}"/>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7B121FD7-F304-134A-B65C-21B9E641983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01ADCDD8-6878-7F44-847A-7A90BAF42050}"/>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C6E9F728-C879-3149-AD93-E5C37D1E10DD}"/>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3231059F-5DC1-464B-870D-B5226B336D74}"/>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454E27F2-18EB-D240-9FBE-1559E915FEB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EBE7F1AB-1666-F845-BCF2-C4D17A3F31A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ADAA1130-3074-E04E-A8B1-3BBA4521B6C5}"/>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512BA223-DE19-A147-A0D0-B79B2964001B}"/>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8047752A-61E9-D84E-8808-F8C3E9FEFF07}"/>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543B7AB3-1C4F-0246-BB82-21A700A14E29}"/>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28799C5E-D158-204F-94B8-3F29F69AEC85}"/>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1B3ECE5A-332D-004A-B320-E4D936E10C02}"/>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B3E9FDB4-89F0-AA4F-BF1C-2409C78E1337}"/>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3FCA14BA-240F-1C48-84AF-574C4EDD0882}"/>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A27D0139-DEB5-EB40-B524-8AFC68AB878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41AFACC4-FF0C-764D-B391-E58E0FDFAE1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4F1E145C-3AC4-104D-A098-4A9B2AC78152}"/>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EB7627AC-9C88-184D-A00F-EF45833556E3}"/>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1FF49C28-7FAD-2E43-B87C-F9AEED40F7C9}"/>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1EC6E20C-F73B-6743-8688-C2D7BECEE950}"/>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E082B54-B227-7B49-B284-F9774FA2D0B0}"/>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3F3FD44E-6F76-6142-9A57-4F43BC62AB49}"/>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0539DDBE-5A7C-0343-BC88-7D442AF5227F}"/>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73411D37-CFD5-EC49-955B-E01CF3E6325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3C6B3653-DE26-9E45-823D-88171F6A9C6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32A999F3-9E92-4948-B75C-4413ECA7A21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EDA33CE2-2587-004D-AF12-497BE4A5E6D9}"/>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D3117870-1D79-9341-838C-8B64EBF0DFB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A588610C-DA7D-DA4E-846D-C3022F92490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89EE12E5-6ED9-7445-9810-C67CCF7ACC49}"/>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FB12E0F-93B1-0C4A-A438-B6769B8533DF}"/>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97F5005-E5D7-A443-AE7D-FA9E8032291A}"/>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C2298A34-0F4C-7141-AE9A-87C1F8174F3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507678CE-1508-AC44-9E29-F530CD4EB9A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30" name="Cognisphere" descr="Siemens Cognisphere on Deep Blue background">
            <a:extLst>
              <a:ext uri="{FF2B5EF4-FFF2-40B4-BE49-F238E27FC236}">
                <a16:creationId xmlns:a16="http://schemas.microsoft.com/office/drawing/2014/main" id="{FBBACCC7-9BFB-4DDF-A9E1-9C95ABD2599C}"/>
              </a:ext>
            </a:extLst>
          </p:cNvPr>
          <p:cNvPicPr>
            <a:picLocks noChangeAspect="1"/>
          </p:cNvPicPr>
          <p:nvPr userDrawn="1"/>
        </p:nvPicPr>
        <p:blipFill>
          <a:blip r:embed="rId2"/>
          <a:srcRect/>
          <a:stretch/>
        </p:blipFill>
        <p:spPr bwMode="invGray">
          <a:xfrm>
            <a:off x="693"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11467217-650A-124F-8AD4-C6500CB80433}"/>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CC6EF851-9403-6340-8F90-76D658BB243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80C5C015-4929-0F4A-8C7E-FDF7B3D5B0DC}"/>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5369C0D7-A503-804B-B5B8-31A0E310F04F}"/>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CB69E44C-EECC-D14A-AE40-D71BA5C0E4F8}"/>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7F3066DC-9573-924D-9157-0C4EF161093A}"/>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CC7DB519-9819-A345-8751-1909BF10847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4BF147C4-DA96-0445-A905-FC088BA8283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C34F81D2-B29B-474C-873F-06C7174370DC}"/>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B0D0E1D5-D91F-3E47-BB34-13AECDD85B70}"/>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5B8D16E8-2D9D-F742-A230-5E5635E0DC17}"/>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8672C1B3-CF2D-144F-8E19-0562FBC5B94F}"/>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9FF95F11-969B-E04F-AE81-C60289C44EE2}"/>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D9BCA654-894A-F54B-AF84-ABEFE42F7DB2}"/>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FB11018-F34B-2941-B5B5-4D730D79FF3B}"/>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030D7413-10FC-6542-A497-FAC885E2F11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680D773D-2470-8941-9957-F28B2D9B012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D063393-980D-3D44-8700-3669AB3CBDB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1BACF4C-75A5-0843-AC2D-9D059A7AFF5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DDF07249-A2CD-184B-BFA6-CD7186D7911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F53E876C-2E53-4F4D-8FD1-B8907D22866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30" name="Cognisphere" descr="Siemens Cognisphere on Deep Blue Petrol gradient">
            <a:extLst>
              <a:ext uri="{FF2B5EF4-FFF2-40B4-BE49-F238E27FC236}">
                <a16:creationId xmlns:a16="http://schemas.microsoft.com/office/drawing/2014/main" id="{002D0274-5206-46B4-A2D9-3049BB94B149}"/>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9487DC36-1970-CF49-9F03-FC6C0954379B}"/>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D8FACA03-AC57-C140-B9DF-52F833EB676D}"/>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8705E40A-B21C-A848-A88C-3CD2CEB40BC0}"/>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840747FC-D86D-4B44-8D7B-62CF392D174C}"/>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81F71A6D-EE7F-F042-BAF0-1231FC0E342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EA13CAC5-0AF5-E94B-88EB-F9D00727EC4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C6B6F9C9-0F30-614E-8E7E-4AE4EF9CBE0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71B2DDC5-E6EA-6A40-AAC7-323F71D1E71A}"/>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57BC5CA6-6AE7-FE44-AE40-BA2A8217FE0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7D0AA762-2D27-9743-B114-6D9CC3F3F609}"/>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37470650-8342-F24B-94B3-AC3A78BFDD52}"/>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1C4A8AFF-32F0-D344-AF56-D16B0EDB0B1A}"/>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6750F8A9-FEF0-6E42-93CA-298D425CF395}"/>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910097E9-8125-B749-AE7D-3D190BC5F595}"/>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C4012EAE-333D-334E-B5D4-14D90F601CB0}"/>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341EB00F-D928-C048-ACB8-BAAB749CEAE6}"/>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AC93FB83-AAFF-7D43-A124-A5604F8F13C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6F63377B-4A15-4B48-8DE4-BE11A54E55F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F7A02BE-DA3E-F549-96FB-3FE412DD650F}"/>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4FC1AB01-DAD2-214B-A2A7-F0C7F600CF9E}"/>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8A5EBAE4-07AE-1B4B-AAF7-1A498922F29A}"/>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813591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Gradient DB–Petrol 6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29" name="Cognisphere" descr="Siemens Cognisphere on Deep Blue Petrol gradient">
            <a:extLst>
              <a:ext uri="{FF2B5EF4-FFF2-40B4-BE49-F238E27FC236}">
                <a16:creationId xmlns:a16="http://schemas.microsoft.com/office/drawing/2014/main" id="{BDD89FF8-6988-4458-B89A-C7ED61383A1A}"/>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1"/>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E90418EA-439E-C346-89AE-093E39231237}"/>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21F069CF-31E9-3E45-8F4B-29074DC650C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3A90EDF3-90B1-C746-9C30-B9E93ED6A988}"/>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3DBA28D0-ED1D-F846-9CE9-1BC5B99F2BA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8ECFB945-568D-D04F-A857-6852982A28A1}"/>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C4A5546A-4960-184A-A216-26E3656CCAEC}"/>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E8DB6C1D-B26C-4346-923C-2567B334B8C2}"/>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BB0009D2-FA01-094D-8128-7427728FF5B0}"/>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FBCFD0F1-7902-6341-AE46-E8AA771D1926}"/>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B1F27D2C-E8A5-3740-A854-B6EC5625B0D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39DBE8F3-40DE-8546-A0DD-6F3C136B4328}"/>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7F30F992-8834-9543-A21F-5BE0601B757B}"/>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BEFFBB58-DF82-AC40-A0B9-800F973F830A}"/>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047CE196-FB38-6C4F-8879-01A7756A66B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14526CE6-3EDA-BD4B-B225-721391B76AE9}"/>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ED32BE9E-9C38-E54E-ABF2-2B9F84C520E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4744799A-927E-494A-949C-3976ED48E1E0}"/>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D30DBC60-7C5C-BE43-B61B-E6A951D49FF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75EC92AF-918D-E242-8F09-8A7C7C94DC7B}"/>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40B21EA5-34CE-D449-BD78-7E35656782B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EEF1AD41-D2FC-E14B-A057-19707596E03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1654260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29" name="Cognisphere" descr="Siemens Cognisphere on Deep Blue Petrol gradient">
            <a:extLst>
              <a:ext uri="{FF2B5EF4-FFF2-40B4-BE49-F238E27FC236}">
                <a16:creationId xmlns:a16="http://schemas.microsoft.com/office/drawing/2014/main" id="{50AF305F-3940-4001-AE3A-055F50976563}"/>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F79E4775-239E-A84F-845E-D235A3A59E1B}"/>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435104E1-20CA-D04D-B5A3-BD258708C6D6}"/>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36BC61CF-6771-BC48-9F0B-8CC4E193F04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ADE2FC6A-B11B-2A41-9E89-DBE560DE1EDF}"/>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AD6F8205-6262-1442-85DA-F3A142E11662}"/>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2AF1C584-16E2-4B4B-92F0-190472A0359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E3A28370-AD1B-3D47-BA38-46BE96392B7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43454CC4-3CDE-E546-B65D-353F316CDAF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ED9CD9BE-49DA-4840-98FB-5EBEDC449CF1}"/>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DC9B90C-5777-4E44-B1A3-BC59812F6202}"/>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CB751049-808E-854B-A60C-568389B6DD24}"/>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A4F89BE9-D040-FD43-8641-5B54F5D6631A}"/>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C1CC7E88-8978-6B4F-B1D2-8E2C64131E15}"/>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E2A80A3F-78BA-3540-8809-6B4DE596277D}"/>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96DEC1E5-A393-1544-9AB2-3C719722E5A8}"/>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48ECE8D5-8C8D-3E43-9385-4587CF2AA2AE}"/>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FA540B43-8E64-1247-9616-2A32B31181F4}"/>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11069C9F-6D92-2444-B1E2-0787D4415E1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C3CF25DD-CDCB-EA43-A568-C58D2AA263E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D5B4F7B4-66A3-5B40-AD79-508452210EC0}"/>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F0AC01D0-DA1C-1F41-83AC-7F42128DBD3F}"/>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845533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5D30B7E0-C85E-6343-8944-7F90B99F2CE0}"/>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705732E-D79D-4A4F-82DB-67CEA9D0338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01FA6CCA-6D59-4B4B-8335-87F158D36616}"/>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E1BF37B-9892-B040-8DE8-EA304F74430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060DDA3E-B1B8-C446-86F9-F130E869C8CC}"/>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42EC57E9-7B35-3741-8588-A05DDAC5C98B}"/>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260F2B5B-238A-6A40-8E9B-45EC6A84F817}"/>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3A88516-B767-8141-9598-4B23AAC49FE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FC54BFC2-D830-8E40-BEF9-EFB21E87AF12}"/>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32789D0A-E6DD-404C-971A-120E4AF8D355}"/>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2459A730-5723-894A-8BDA-96768FFECF93}"/>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F9590959-0A34-394F-99A2-898EFFC730C9}"/>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A99E8866-0E23-D841-BA58-999CCF3195E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2AA76DB6-0211-AB42-A84E-26B86866ECD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0E1812C7-0AD1-D84C-97F8-4D5E6F7DE0F2}"/>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E7FE5640-3A2B-BF44-B165-1C2CF46ECB2E}"/>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966A8BEB-0E3A-5A4D-BD6F-528214AF1B2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2D75810E-B376-D24D-97AC-17F279F9BFB7}"/>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EC8BCC0A-86D7-7743-B0DE-6EE7746FFAC8}"/>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9D08D5ED-5ED5-494E-A99D-4F64ADE315B6}"/>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5E9CD1B1-1E44-C642-90E9-70693D84761D}"/>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990781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3" pos="7416" userDrawn="1">
          <p15:clr>
            <a:srgbClr val="65CEFF"/>
          </p15:clr>
        </p15:guide>
        <p15:guide id="4" orient="horz" pos="2206">
          <p15:clr>
            <a:srgbClr val="65CEFF"/>
          </p15:clr>
        </p15:guide>
        <p15:guide id="6" orient="horz" pos="4157">
          <p15:clr>
            <a:srgbClr val="65CEFF"/>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56AAC322-A587-0D44-9CDC-7DA011D994FD}"/>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CC8EC03B-39C5-0E45-AD0F-DE2479FFECB9}"/>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A5B8C075-D469-5945-8A81-FECAB28B4205}"/>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9E6D37D9-3301-F54F-9272-9D252A6EC58C}"/>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595EA0FA-9501-B547-8135-2C3BC9966CA4}"/>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11D6F0E7-49AB-0E44-A424-AE9E809C800E}"/>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B8241830-918C-D640-9D55-215C3DE4BED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968923F-80FF-8A45-A7BA-12B93FD3E61A}"/>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9120F0CB-3F89-FD48-8828-371EFE6E64A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AE5F0138-FE18-2447-9206-3096D156DCA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83C7C61E-04DA-5549-B482-33FC7E0BDEF5}"/>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FA4769DE-B43A-964E-BFA9-FFA182F859A9}"/>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91E17DAC-840F-CE4F-93D6-9BD633AB24FA}"/>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075373C4-4D07-E84D-BA6C-1B009B58C60F}"/>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491EE608-7320-F042-856E-432165CE759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46F3B282-50D5-114A-81CE-18E1B86FAFA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3D183DD2-9850-F84D-A98F-EABE4BCEED5C}"/>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CCD88A22-6F41-C44E-8743-8B6862A5793B}"/>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EC234909-56D8-D848-B9F0-3A5FD9C95AC1}"/>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3B01C128-FD60-F642-BEC5-B533A2278417}"/>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25F553AF-29EC-E14F-B878-AF579864F84D}"/>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218475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A77AF10F-158F-C346-8747-EDFC2E4DFC9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446DFDC-9BF0-0F43-B562-CC194FAEC48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13731EA9-2529-FA49-951E-5D8EC2A94A3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2D5134B1-7FD9-6145-A059-C1B164ABAE4B}"/>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DD698EC2-9B0A-224F-9101-4F08D6CD4A1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C3196EE8-C18D-0F43-A47C-966F09342A63}"/>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0579804E-299D-C34D-A7C4-87A0C3B6EB1F}"/>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9C106911-B1D8-D940-A775-582CAE9EF475}"/>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31421553-45B9-9346-AECF-97332F93FEF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AC464758-6ED1-2F46-B184-EB1B4EC92079}"/>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FDF93D31-DFCC-E24C-B684-3B5DFD7007E5}"/>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7F0E7E74-1E06-6D46-A071-68A6F2485B8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3E21427B-C7C7-9649-8D89-24F47E7DF64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7F04AFE7-1B1E-DC4A-A910-774D13684159}"/>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33F937F-3713-B640-AA0F-D52F3C98276A}"/>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F4CAB2CF-1385-1747-A421-64EFDE105D6F}"/>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12C032E3-AC49-D14E-AE86-1BC17F89D5D5}"/>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976F9622-66FB-F641-97A6-87F7321065C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9799DA12-6AB1-6B4E-B08B-036934F7A175}"/>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1B5A50F5-A2BF-AF48-A483-E6F72318BA74}"/>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183DBE8E-3651-3A4A-8CDB-685DD0E66BC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994284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CDBB2564-1FAE-904D-9067-E0C17DC1B4DF}"/>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6BEB21D0-EF3E-D845-B9EB-F58AFF13BB20}"/>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60736A09-34A5-BE44-822D-78090BD7F74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EA230E7-ADB1-E141-BC7D-DA43445D39D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07884ECF-8B14-F54A-BA06-DE345EECE33F}"/>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C263524C-1EF2-AE41-9C05-DA4D1428888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99344581-36D1-2745-86E9-7A3BC54C60B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850F3C4-908D-2B42-801B-922F760EEE59}"/>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F82E916D-0833-EE4A-982B-61CEED6FD2F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5050A37F-AA5F-2D48-A115-B66B562B3DE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6742B941-5584-8D43-AA2B-23C57A2C43F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8D5BAA46-C3E0-A74D-909A-E80576BB21C7}"/>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2BD45C55-0431-1E42-AE88-CC7CF1B544F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E606A71A-ACA6-7447-9040-3327E5398D5E}"/>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6ED70D24-5B20-D44D-9C13-F9EF46D9531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86A66190-91BD-2B47-98C0-A85F25684F8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07E7EF01-3461-6F48-8ED3-9A2BE04294CC}"/>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DCDCFD7-560D-F146-8301-79D7B6F2B4D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552E3AE9-5ECC-CA49-95B0-973875A548E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1FC166F5-E82C-554C-B84F-5B187874472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7434A299-AF03-374E-91F6-8D7C38890873}"/>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9423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EB0229AE-A0A0-CB4C-BC48-6969992344A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18C65F01-37EF-D140-B2F2-407856C77286}"/>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A4227ACB-6AE0-034D-A89C-76CAAC4D969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9466A4D8-DA55-4247-9B68-DB81ECCACE20}"/>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B30F1561-A307-2741-A027-37F5110EE56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5E5BAC6B-779F-CD48-8952-18AFCAE522A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AD81B65A-537E-8143-AF30-D943C9594DC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E0C7608-4AB2-7C44-8170-54EC88D82EA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7AECEE15-AF70-BD49-9F30-501721A16EB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8DBD2C83-E024-3348-9988-41F83CE81A8A}"/>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81264A0D-8138-DD43-8769-787FA4E3EAE3}"/>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3BE20A05-CD82-5944-B28C-EE0A685FD586}"/>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0C7DDD21-D3FE-C949-B655-B0A9B1DFE80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FC7BB3E8-A213-0446-9304-7A9B51BE3C6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B2DC09C-FDEC-B64A-A5F3-C29E62BAC91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7FF0001D-2872-5744-9421-830967A21AF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089131F7-8FE6-6546-B30C-5B9C39E1A21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C8E0E8A-1E19-BB49-8311-E20DA72FF227}"/>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4586611B-DABA-474F-8041-50D4418E656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DF2F26A7-88A6-8149-9C9D-F0F38764ECAE}"/>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75D05C79-E1A9-9341-A4C3-716EF4ED62CF}"/>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530377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A8100205-D20B-3242-A3A5-4BA81450BB6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53DA42E-4013-124A-B141-F9574507756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7CDC4676-69E8-454C-A33B-50318377959D}"/>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B3C18BF-8CBB-204E-85FD-6C57AE0A9BE8}"/>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AF4C8CF8-5970-F047-991F-934EE08D99C0}"/>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A3452B59-5D95-7949-8D4C-37A5A576AFE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F001C4A5-AD36-E44A-B263-18D9C4512BB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7A0914D-3D31-6F49-B7FA-D84E0C08603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DAA6DA7F-8FBB-864C-9EA8-2EB248F1E06A}"/>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6496FF78-CBFC-C144-A0B0-BFD836E16A3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D3DA9FDF-276B-2545-820B-9480CA6E3040}"/>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6FD0B97B-7121-E547-AB46-08773A6B6071}"/>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D0C1545C-909B-314B-8101-132F92176D50}"/>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DC737D53-697F-8248-8617-1C0414D107D2}"/>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50392668-ECB9-EC4A-B38F-E8C7A0A57613}"/>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66857A4F-6F65-DB4E-A9FB-A32AF6C9647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87BF39A1-5714-C149-BC63-997FDD7883F0}"/>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CC709433-2186-4649-9480-21E49AD0A7A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9310353-24A8-8840-9BA3-E7CB86E12A4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A1BB35F5-6F81-074B-8C82-70818DDE9502}"/>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FB98052A-4F05-0448-8435-F94F72C97723}"/>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852824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399"/>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A7F1AE90-14FD-464F-8345-41F570EFCAA5}"/>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9C8519DC-E4B1-014B-9FB8-D37EEBDAA687}"/>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D51E4660-226C-A548-9C18-2F534D42797D}"/>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705FBED6-14D1-3644-97A8-D2A387F7027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6321C712-F33B-1943-9DEE-0D476E2458A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99C5BAB4-72EC-104E-814E-8E2DCD613D55}"/>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27C1853F-6D3C-584E-A7BE-366C25B8AC87}"/>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56F9FABC-CDC0-CF48-B746-23485BF87A5F}"/>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2DB041F2-E8DC-C949-B5AF-87F8228DB55B}"/>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B5ED2E0-FC88-B643-9AE2-E24B7157B2C2}"/>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ACB8F4B7-B51E-E342-B64D-D4333F9E1386}"/>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D7DB5217-1F9F-454A-9809-AA2500D2479E}"/>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40CE00D2-E24A-FE4E-BB2E-E2144974D6B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C6B75246-3347-A148-8CE4-AA9D3F9AAD20}"/>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05E73623-40F3-9D42-8773-EDB72F2792FC}"/>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BD3FB745-D47C-B440-8327-42DDDE2A55A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37B7881-390C-7047-95E9-3D0AA3FDF197}"/>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EC3D0AD5-C796-6C45-AC20-58FFE1C504F5}"/>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24BE4D74-E8E7-304A-83F1-01A42D8D46B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6D66DB51-BFC8-F044-BA49-872061AF8F58}"/>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6148EBDE-BDFE-AB48-A069-2D1D954C09E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429905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5" orient="horz" pos="888" userDrawn="1">
          <p15:clr>
            <a:srgbClr val="65CEFF"/>
          </p15:clr>
        </p15:guide>
        <p15:guide id="6" orient="horz" pos="3658">
          <p15:clr>
            <a:srgbClr val="65CEFF"/>
          </p15:clr>
        </p15:guide>
        <p15:guide id="7" orient="horz" pos="4157">
          <p15:clr>
            <a:srgbClr val="65CEFF"/>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2"/>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D1E5269B-37CC-1747-8F83-00D7AEF62D50}"/>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EAE66F48-80F6-F14F-B7F8-786E2A6545DB}"/>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D380ACC1-9A90-8340-A4FA-D8FDBEDB1034}"/>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E8612FCB-FFEB-0A42-90B5-91A71CC1F6E9}"/>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3739B361-6CBE-8940-8E0F-51D79954C68C}"/>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9891019E-6F46-4748-AF4B-3DE17EEA73F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F2065961-D643-5340-9E05-47013FC56CA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5E7F9EBA-30B9-304D-9A5A-5FA9A6261325}"/>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40875A41-8EF4-E949-BC4C-7D79CBFAB8D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5FC3C7D5-33C1-AA41-8831-0B2CDDC9D621}"/>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7705FD61-370B-7544-9B52-7E98B9F2FFBA}"/>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2394A1F8-6238-C643-A030-FA9B40C9D517}"/>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5841E93B-262F-5948-9FB2-776492C8153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8C504E1C-6C80-0F40-B078-934B46365020}"/>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B0908C1B-A859-8D40-94A5-EAAF0D60DFE9}"/>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9352377D-AB25-2B48-A346-8710095D448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F4D90156-1109-064E-8EAF-BD19B8B58B86}"/>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D91EBD60-6730-2043-9AA8-0FEBBFFBD381}"/>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1A8B3A94-8B83-3D4F-8EB6-516DB579FE26}"/>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E9738D49-5D16-094F-9FC9-3D1A310736D3}"/>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96A16986-3E83-854A-BA9F-F6C8551101F6}"/>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294859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1"/>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23BB6AB6-2F71-184D-908B-4ECDC1CC7CB2}"/>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DF9E0473-AEBC-DC40-85C9-01B79D7AF37D}"/>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05B773B7-6CE0-7B41-8573-A8761AFAF1F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CC6F99F8-11B2-EB4F-91F5-3612FB86336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56F86936-97F7-EC40-9C1A-AB5B0BC06A1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87DEC493-99BC-6C42-A500-E3F9F3027F0C}"/>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9905A8A1-25AC-1F49-8F69-B41E64E9ACCC}"/>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00B27B6A-B069-7149-A637-76E2541D73E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CA1FC2F0-95AC-BD42-8CF3-5ED654BC6A58}"/>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70700DE9-6A86-8747-BD9F-FCA60EE6185E}"/>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1B4CB2B2-155C-7D45-8EB1-EF2392CA5E3A}"/>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906CAD04-1C9B-174C-A956-DA6847DD8E93}"/>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A9F99345-483C-3340-B93E-94DDC083B1E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D4B7877E-74F6-134E-9943-CC6A978E8201}"/>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A45760D8-FF0D-AE45-9E3B-7AFF7C1BFE5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66809BA3-9AB6-1B48-8F36-9131F2D418E9}"/>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6553FD53-3770-F041-9CB0-82EA3A41217E}"/>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3849DAD0-AE54-174C-84B4-D59778AF6A7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FEEF4423-2CDB-334E-8A59-29415D020CBB}"/>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42E567A8-24D4-FC4C-AFE8-7870468A4E75}"/>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4C935F86-1295-6B43-8017-3EAD932B87D7}"/>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163221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able of contents / Agenda">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A9A69E62-6A1D-AE4C-9B24-3FE967A37A9B}"/>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4BAAA20F-3AAA-4D49-B29B-360A5C881C2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C3B5DCED-553E-0742-969A-521E822EE83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0205835B-EBEC-5540-A60F-F80AE4A7139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EE3FC5BC-9A34-8543-ABD7-4E9443AB0D96}"/>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5153B859-34A3-9545-8A14-88E1FD3E4146}"/>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72C5A9ED-C3B3-BE48-AE8C-F7772981C052}"/>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8A056FB1-B0BA-E440-838C-846F772D66B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FAC76570-B7B6-5340-928C-47CE9DF5004D}"/>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D4BE84F1-FC87-E04A-99AE-98C35A658BCD}"/>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EF1D9387-43C8-DD40-9E60-A9D47D4CAFD9}"/>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9B756B6E-3AAB-FD43-9AC9-83A1D3A2A2D1}"/>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0F7BD6B1-D500-DD4A-BDE6-52ACEDD1B8C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9F7D7654-362D-4F47-88F8-8F1C3382363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694F1C1B-0BF5-CA42-BA31-C166FCB18C6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A14C6418-1440-784C-A3F5-886382D59995}"/>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B9345D40-AC97-2E4D-B65F-E9446F9B2E4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C90206CB-0242-B243-B067-4CBADAD942E8}"/>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47A551D9-F0F6-7442-AD1E-BBA00D1931D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B778BF2A-87E2-0445-BF6C-6F1E185BA868}"/>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4A0DE0E8-1EDB-DA45-B92F-6F62E3801E5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6748236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1" orient="horz" pos="302">
          <p15:clr>
            <a:srgbClr val="65CEFF"/>
          </p15:clr>
        </p15:guide>
        <p15:guide id="12" orient="horz" pos="664">
          <p15:clr>
            <a:srgbClr val="65CEFF"/>
          </p15:clr>
        </p15:guide>
        <p15:guide id="16" orient="horz" pos="3658">
          <p15:clr>
            <a:srgbClr val="65CEFF"/>
          </p15:clr>
        </p15:guide>
        <p15:guide id="18" orient="horz" pos="4157">
          <p15:clr>
            <a:srgbClr val="65CEFF"/>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840" userDrawn="1">
          <p15:clr>
            <a:srgbClr val="65CEFF"/>
          </p15:clr>
        </p15:guide>
        <p15:guide id="7" pos="4975" userDrawn="1">
          <p15:clr>
            <a:srgbClr val="65CEFF"/>
          </p15:clr>
        </p15:guide>
        <p15:guide id="8" pos="5157" userDrawn="1">
          <p15:clr>
            <a:srgbClr val="65CEFF"/>
          </p15:clr>
        </p15:guide>
        <p15:guide id="9" pos="7680" userDrawn="1">
          <p15:clr>
            <a:srgbClr val="65CEFF"/>
          </p15:clr>
        </p15:guide>
        <p15:guide id="12" orient="horz" pos="664"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9" pos="6472" userDrawn="1">
          <p15:clr>
            <a:srgbClr val="65CEFF"/>
          </p15:clr>
        </p15:guide>
        <p15:guide id="12" orient="horz" pos="664" userDrawn="1">
          <p15:clr>
            <a:srgbClr val="65CEFF"/>
          </p15:clr>
        </p15:guide>
        <p15:guide id="18" orient="horz" pos="4157" userDrawn="1">
          <p15:clr>
            <a:srgbClr val="65CEFF"/>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2" pos="4522" userDrawn="1">
          <p15:clr>
            <a:srgbClr val="65CEFF"/>
          </p15:clr>
        </p15:guide>
        <p15:guide id="3" pos="4794" userDrawn="1">
          <p15:clr>
            <a:srgbClr val="65CEFF"/>
          </p15:clr>
        </p15:guide>
        <p15:guide id="4" pos="5066" userDrawn="1">
          <p15:clr>
            <a:srgbClr val="65CEFF"/>
          </p15:clr>
        </p15:guide>
        <p15:guide id="7" orient="horz" pos="302" userDrawn="1">
          <p15:clr>
            <a:srgbClr val="65CEFF"/>
          </p15:clr>
        </p15:guide>
        <p15:guide id="8" orient="horz" pos="664" userDrawn="1">
          <p15:clr>
            <a:srgbClr val="65CEFF"/>
          </p15:clr>
        </p15:guide>
        <p15:guide id="10" orient="horz" pos="3658" userDrawn="1">
          <p15:clr>
            <a:srgbClr val="65CEFF"/>
          </p15:clr>
        </p15:guide>
        <p15:guide id="12" orient="horz" pos="4157" userDrawn="1">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1931D4B0-5BB7-044B-8E7E-37B6356A645D}"/>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20AC3071-51AC-FB43-B84D-347A9CEDE83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D66211D8-F4D0-9444-AA55-B8F276EA5E1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665B1A9F-FA0F-9742-AEE1-758507DFC59E}"/>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6C20A083-DA07-A648-A114-C0F76D1669C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430C91AE-B4FE-4E45-9387-4B47D4770E86}"/>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5BD3C978-CBD4-D94D-BD9C-D251AAECC03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A5EFA929-619A-1743-A15E-2C8F61C682F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6386A8B0-5859-7D4B-B213-2A44B52570C4}"/>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C9E68A64-1244-6F4C-B14E-3CB1B5E7AD01}"/>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5B659EDB-6946-EE46-8C15-38C3E378A84C}"/>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BDD566ED-C824-8E4B-8075-13252E64971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ACB28B07-2670-524B-9EFC-E6754C317A3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F67D631D-619E-004B-B191-35FD842F077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D2865E78-7584-114D-BCE5-4CA43BE481E8}"/>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9B4DC7B9-EA5F-0249-8BBB-12C8BFE839A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890844E-482B-9140-88A2-657CA6078765}"/>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CCD7D1A2-D688-B148-B9AB-D9336A11991B}"/>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8B882CC1-0089-FB4B-9A55-6A7346E13569}"/>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7C54F1E3-A53E-F54A-9FC0-A4CAA2F4452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C3605ED9-11AD-5441-86F0-A65679D3F95E}"/>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045345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840" userDrawn="1">
          <p15:clr>
            <a:srgbClr val="65CEFF"/>
          </p15:clr>
        </p15:guide>
        <p15:guide id="7" pos="4975" userDrawn="1">
          <p15:clr>
            <a:srgbClr val="65CEFF"/>
          </p15:clr>
        </p15:guide>
        <p15:guide id="8" pos="5157" userDrawn="1">
          <p15:clr>
            <a:srgbClr val="65CEFF"/>
          </p15:clr>
        </p15:guide>
        <p15:guide id="11" orient="horz" pos="302" userDrawn="1">
          <p15:clr>
            <a:srgbClr val="65CEFF"/>
          </p15:clr>
        </p15:guide>
        <p15:guide id="12" orient="horz" pos="664"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779A5D52-AC1D-1F4F-B37B-EF517351065F}"/>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0164A7C0-E38A-4845-A81B-14410295F1F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A8FE52FD-6341-EF4D-B2A0-DFC3B16300D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4E586142-9E41-B545-A2EB-40D9DB25BE7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B0704CCC-F812-684E-8535-AE05F395E60F}"/>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2F0FF1E9-45D4-1F40-92F1-5A4A8A468AF5}"/>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C2D9207B-5402-0444-9E56-7B8709F7CAF4}"/>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4341ABCA-F3C5-C14E-BC3B-15EC9AB34A7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3557B251-4149-4047-8880-F9AC17388BE6}"/>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ECCEFAA-150F-5B41-A208-D75636E3BD7A}"/>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7F743078-0B19-4F44-8EAC-82DDFB4897A0}"/>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7743F185-2FC2-F549-911C-7FE354AE7F3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ECEC6793-214A-A94B-A7AB-064B66B39937}"/>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6F74BFC8-AF0F-8447-86D6-6BE44E91818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06ACB9B8-F0C4-1D42-B257-2596F149E6FA}"/>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01E798D3-5BB6-9C4E-AAFC-4E5192CACA36}"/>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2FABF00-D7AE-B543-8F2B-4141998EEA7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4C1898B0-0B29-8546-B98E-12253A318EC3}"/>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B0C12DD3-A3BE-0B44-808F-7D5934B3948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11087255-4C15-AF4C-94BB-CC659FFBBE5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80EBD7EC-186F-3C49-AFAC-1212DB81ED7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106083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11" orient="horz" pos="302" userDrawn="1">
          <p15:clr>
            <a:srgbClr val="65CEFF"/>
          </p15:clr>
        </p15:guide>
        <p15:guide id="12" orient="horz" pos="663"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dirty="0"/>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2" pos="4794" userDrawn="1">
          <p15:clr>
            <a:srgbClr val="65CEFF"/>
          </p15:clr>
        </p15:guide>
        <p15:guide id="5" orient="horz" pos="302" userDrawn="1">
          <p15:clr>
            <a:srgbClr val="65CEFF"/>
          </p15:clr>
        </p15:guide>
        <p15:guide id="6" orient="horz" pos="664" userDrawn="1">
          <p15:clr>
            <a:srgbClr val="65CEFF"/>
          </p15:clr>
        </p15:guide>
        <p15:guide id="8" orient="horz" pos="3658" userDrawn="1">
          <p15:clr>
            <a:srgbClr val="65CEFF"/>
          </p15:clr>
        </p15:guide>
        <p15:guide id="10" orient="horz" pos="4157" userDrawn="1">
          <p15:clr>
            <a:srgbClr val="65CEFF"/>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dirty="0"/>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4" orient="horz" pos="302" userDrawn="1">
          <p15:clr>
            <a:srgbClr val="65CEFF"/>
          </p15:clr>
        </p15:guide>
        <p15:guide id="5" orient="horz" pos="664" userDrawn="1">
          <p15:clr>
            <a:srgbClr val="65CEFF"/>
          </p15:clr>
        </p15:guide>
        <p15:guide id="7" orient="horz" pos="3658" userDrawn="1">
          <p15:clr>
            <a:srgbClr val="65CEFF"/>
          </p15:clr>
        </p15:guide>
        <p15:guide id="9" orient="horz" pos="4157" userDrawn="1">
          <p15:clr>
            <a:srgbClr val="65CEFF"/>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2" pos="3705" userDrawn="1">
          <p15:clr>
            <a:srgbClr val="65CEFF"/>
          </p15:clr>
        </p15:guide>
        <p15:guide id="3" pos="3978"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8" orient="horz" pos="302" userDrawn="1">
          <p15:clr>
            <a:srgbClr val="65CEFF"/>
          </p15:clr>
        </p15:guide>
        <p15:guide id="9" orient="horz" pos="664"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3" pos="3978" userDrawn="1">
          <p15:clr>
            <a:srgbClr val="65CEFF"/>
          </p15:clr>
        </p15:guide>
        <p15:guide id="6" orient="horz" pos="302" userDrawn="1">
          <p15:clr>
            <a:srgbClr val="65CEFF"/>
          </p15:clr>
        </p15:guide>
        <p15:guide id="7" orient="horz" pos="664" userDrawn="1">
          <p15:clr>
            <a:srgbClr val="65CEFF"/>
          </p15:clr>
        </p15:guide>
        <p15:guide id="9" orient="horz" pos="2206"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dirty="0"/>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2" pos="4794" userDrawn="1">
          <p15:clr>
            <a:srgbClr val="65CEFF"/>
          </p15:clr>
        </p15:guide>
        <p15:guide id="3" pos="5066"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s without logo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C7B869-3095-4D4F-B832-8B6077991AA5}"/>
              </a:ext>
            </a:extLst>
          </p:cNvPr>
          <p:cNvSpPr>
            <a:spLocks noGrp="1"/>
          </p:cNvSpPr>
          <p:nvPr>
            <p:ph type="title"/>
          </p:nvPr>
        </p:nvSpPr>
        <p:spPr/>
        <p:txBody>
          <a:bodyPr/>
          <a:lstStyle/>
          <a:p>
            <a:r>
              <a:rPr lang="en-US" dirty="0"/>
              <a:t>Click to edit Master title style</a:t>
            </a:r>
          </a:p>
        </p:txBody>
      </p:sp>
      <p:sp>
        <p:nvSpPr>
          <p:cNvPr id="9" name="Picture Placeholder">
            <a:extLst>
              <a:ext uri="{FF2B5EF4-FFF2-40B4-BE49-F238E27FC236}">
                <a16:creationId xmlns:a16="http://schemas.microsoft.com/office/drawing/2014/main" id="{299C05E6-AE55-4C36-8543-1DA3751542EB}"/>
              </a:ext>
            </a:extLst>
          </p:cNvPr>
          <p:cNvSpPr>
            <a:spLocks noGrp="1"/>
          </p:cNvSpPr>
          <p:nvPr>
            <p:ph type="pic" sz="quarter" idx="12"/>
          </p:nvPr>
        </p:nvSpPr>
        <p:spPr>
          <a:xfrm>
            <a:off x="411163" y="1414800"/>
            <a:ext cx="7199311" cy="4752000"/>
          </a:xfrm>
          <a:solidFill>
            <a:schemeClr val="bg2"/>
          </a:solidFill>
        </p:spPr>
        <p:txBody>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2BA12055-C879-45E9-A105-2B26D233C9D4}"/>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9AD82E40-8759-4AAC-B9F2-63E0F2C4CC7C}"/>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71BFC655-2850-F345-9ACF-84A558DBD5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3664610299"/>
      </p:ext>
    </p:extLst>
  </p:cSld>
  <p:clrMapOvr>
    <a:masterClrMapping/>
  </p:clrMapOvr>
  <p:extLst>
    <p:ext uri="{DCECCB84-F9BA-43D5-87BE-67443E8EF086}">
      <p15:sldGuideLst xmlns:p15="http://schemas.microsoft.com/office/powerpoint/2012/main">
        <p15:guide id="2" pos="4794" userDrawn="1">
          <p15:clr>
            <a:srgbClr val="65CEFF"/>
          </p15:clr>
        </p15:guide>
        <p15:guide id="3" pos="5066"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Table Placeholder">
            <a:extLst>
              <a:ext uri="{FF2B5EF4-FFF2-40B4-BE49-F238E27FC236}">
                <a16:creationId xmlns:a16="http://schemas.microsoft.com/office/drawing/2014/main" id="{D41D1FE0-EDDA-47B8-BF1F-831D4733C32A}"/>
              </a:ext>
            </a:extLst>
          </p:cNvPr>
          <p:cNvSpPr>
            <a:spLocks noGrp="1"/>
          </p:cNvSpPr>
          <p:nvPr>
            <p:ph type="tbl" sz="quarter" idx="12"/>
          </p:nvPr>
        </p:nvSpPr>
        <p:spPr>
          <a:xfrm>
            <a:off x="404812" y="1414461"/>
            <a:ext cx="11376026" cy="4392000"/>
          </a:xfrm>
        </p:spPr>
        <p:txBody>
          <a:bodyPr/>
          <a:lstStyle/>
          <a:p>
            <a:endParaRPr lang="en-US" dirty="0"/>
          </a:p>
        </p:txBody>
      </p:sp>
      <p:sp>
        <p:nvSpPr>
          <p:cNvPr id="3" name="Footer Placeholder">
            <a:extLst>
              <a:ext uri="{FF2B5EF4-FFF2-40B4-BE49-F238E27FC236}">
                <a16:creationId xmlns:a16="http://schemas.microsoft.com/office/drawing/2014/main" id="{9CEA2FAD-1597-4F5C-878D-02CB854024F3}"/>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CE0A22CB-5E69-4817-B713-C02B97CF6B91}"/>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12428891"/>
      </p:ext>
    </p:extLst>
  </p:cSld>
  <p:clrMapOvr>
    <a:masterClrMapping/>
  </p:clrMapOvr>
  <p:extLst>
    <p:ext uri="{DCECCB84-F9BA-43D5-87BE-67443E8EF086}">
      <p15:sldGuideLst xmlns:p15="http://schemas.microsoft.com/office/powerpoint/2012/main">
        <p15:guide id="4" orient="horz" pos="302" userDrawn="1">
          <p15:clr>
            <a:srgbClr val="65CEFF"/>
          </p15:clr>
        </p15:guide>
        <p15:guide id="5" orient="horz" pos="664" userDrawn="1">
          <p15:clr>
            <a:srgbClr val="65CEFF"/>
          </p15:clr>
        </p15:guide>
        <p15:guide id="7" orient="horz" pos="3658" userDrawn="1">
          <p15:clr>
            <a:srgbClr val="65CEFF"/>
          </p15:clr>
        </p15:guide>
        <p15:guide id="9" orient="horz" pos="4157" userDrawn="1">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F2A455C-53B1-4792-8EA9-F00926C48E3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Copy 3">
            <a:extLst>
              <a:ext uri="{FF2B5EF4-FFF2-40B4-BE49-F238E27FC236}">
                <a16:creationId xmlns:a16="http://schemas.microsoft.com/office/drawing/2014/main" id="{435A3032-C016-6848-95ED-D5C293A0DF61}"/>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a:ln>
                  <a:noFill/>
                </a:ln>
              </a:defRPr>
            </a:lvl1pPr>
            <a:lvl2pPr>
              <a:buClr>
                <a:schemeClr val="accent1"/>
              </a:buClr>
              <a:defRPr lang="en-US">
                <a:ln>
                  <a:noFill/>
                </a:ln>
              </a:defRPr>
            </a:lvl2pPr>
            <a:lvl3pPr>
              <a:buClr>
                <a:schemeClr val="accent1"/>
              </a:buClr>
              <a:defRPr lang="en-US">
                <a:ln>
                  <a:noFill/>
                </a:ln>
              </a:defRPr>
            </a:lvl3pPr>
            <a:lvl4pPr>
              <a:buClr>
                <a:schemeClr val="accent1"/>
              </a:buClr>
              <a:defRPr lang="en-US">
                <a:ln>
                  <a:noFill/>
                </a:ln>
              </a:defRPr>
            </a:lvl4pPr>
            <a:lvl5pPr>
              <a:buClr>
                <a:schemeClr val="accent1"/>
              </a:buClr>
              <a:defRPr lang="en-US" dirty="0">
                <a:ln>
                  <a:noFill/>
                </a:ln>
              </a:defRPr>
            </a:lvl5pPr>
            <a:lvl6pPr>
              <a:buClr>
                <a:schemeClr val="accent1"/>
              </a:buClr>
              <a:defRPr>
                <a:solidFill>
                  <a:schemeClr val="bg1"/>
                </a:solidFill>
              </a:defRPr>
            </a:lvl6pPr>
            <a:lvl7pPr>
              <a:buClr>
                <a:schemeClr val="accent1"/>
              </a:buClr>
              <a:defRPr>
                <a:solidFill>
                  <a:schemeClr val="bg1"/>
                </a:solidFill>
              </a:defRPr>
            </a:lvl7pPr>
            <a:lvl8pPr>
              <a:buClr>
                <a:schemeClr val="accent1"/>
              </a:buClr>
              <a:defRPr>
                <a:solidFill>
                  <a:schemeClr val="bg1"/>
                </a:solidFill>
              </a:defRPr>
            </a:lvl8pPr>
            <a:lvl9pPr>
              <a:buClr>
                <a:schemeClr val="accent1"/>
              </a:buClr>
              <a:defRPr>
                <a:solidFill>
                  <a:schemeClr val="bg1"/>
                </a:solidFill>
              </a:defRPr>
            </a:lvl9pPr>
          </a:lstStyle>
          <a:p>
            <a:pPr lvl="0"/>
            <a:r>
              <a:rPr lang="en-US"/>
              <a:t>Click to edit Master text styles</a:t>
            </a:r>
          </a:p>
          <a:p>
            <a:pPr lvl="1">
              <a:buClr>
                <a:srgbClr val="00FFB9"/>
              </a:buClr>
            </a:pPr>
            <a:r>
              <a:rPr lang="en-US"/>
              <a:t>Second level</a:t>
            </a:r>
          </a:p>
          <a:p>
            <a:pPr lvl="2">
              <a:buClr>
                <a:srgbClr val="00FFB9"/>
              </a:buClr>
            </a:pPr>
            <a:r>
              <a:rPr lang="en-US"/>
              <a:t>Third level</a:t>
            </a:r>
          </a:p>
          <a:p>
            <a:pPr lvl="3">
              <a:buClr>
                <a:srgbClr val="00FFB9"/>
              </a:buClr>
            </a:pPr>
            <a:r>
              <a:rPr lang="en-US"/>
              <a:t>Fourth level</a:t>
            </a:r>
          </a:p>
          <a:p>
            <a:pPr lvl="4">
              <a:buClr>
                <a:srgbClr val="00FFB9"/>
              </a:buClr>
            </a:pPr>
            <a:r>
              <a:rPr lang="en-US"/>
              <a:t>Fifth level</a:t>
            </a:r>
            <a:endParaRPr lang="en-US" dirty="0"/>
          </a:p>
        </p:txBody>
      </p:sp>
      <p:grpSp>
        <p:nvGrpSpPr>
          <p:cNvPr id="10" name="Gruppieren 3">
            <a:extLst>
              <a:ext uri="{FF2B5EF4-FFF2-40B4-BE49-F238E27FC236}">
                <a16:creationId xmlns:a16="http://schemas.microsoft.com/office/drawing/2014/main" id="{AC405FF0-83C3-0F40-AD79-D76116C8555C}"/>
              </a:ext>
            </a:extLst>
          </p:cNvPr>
          <p:cNvGrpSpPr/>
          <p:nvPr userDrawn="1"/>
        </p:nvGrpSpPr>
        <p:grpSpPr>
          <a:xfrm>
            <a:off x="-218016" y="-216000"/>
            <a:ext cx="12630816" cy="7290000"/>
            <a:chOff x="-218016" y="-216000"/>
            <a:chExt cx="12630816" cy="7290000"/>
          </a:xfrm>
        </p:grpSpPr>
        <p:cxnSp>
          <p:nvCxnSpPr>
            <p:cNvPr id="13" name="Gerade Verbindung 2">
              <a:extLst>
                <a:ext uri="{FF2B5EF4-FFF2-40B4-BE49-F238E27FC236}">
                  <a16:creationId xmlns:a16="http://schemas.microsoft.com/office/drawing/2014/main" id="{341FB6CD-0DC5-BF45-9A87-1F78F14F4B3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5">
              <a:extLst>
                <a:ext uri="{FF2B5EF4-FFF2-40B4-BE49-F238E27FC236}">
                  <a16:creationId xmlns:a16="http://schemas.microsoft.com/office/drawing/2014/main" id="{A220E1B8-F8ED-6344-B3F0-9AA79AB9886A}"/>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6">
              <a:extLst>
                <a:ext uri="{FF2B5EF4-FFF2-40B4-BE49-F238E27FC236}">
                  <a16:creationId xmlns:a16="http://schemas.microsoft.com/office/drawing/2014/main" id="{4E787010-737D-8547-AC49-A619F4C2BDFB}"/>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7">
              <a:extLst>
                <a:ext uri="{FF2B5EF4-FFF2-40B4-BE49-F238E27FC236}">
                  <a16:creationId xmlns:a16="http://schemas.microsoft.com/office/drawing/2014/main" id="{5260EC15-997F-8640-91FD-41E1BD287E5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38">
              <a:extLst>
                <a:ext uri="{FF2B5EF4-FFF2-40B4-BE49-F238E27FC236}">
                  <a16:creationId xmlns:a16="http://schemas.microsoft.com/office/drawing/2014/main" id="{62EBD868-4CA3-2740-B815-2F9D2932C9D8}"/>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39">
              <a:extLst>
                <a:ext uri="{FF2B5EF4-FFF2-40B4-BE49-F238E27FC236}">
                  <a16:creationId xmlns:a16="http://schemas.microsoft.com/office/drawing/2014/main" id="{16810235-CFC9-1041-A6F8-9A58D7521603}"/>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1">
              <a:extLst>
                <a:ext uri="{FF2B5EF4-FFF2-40B4-BE49-F238E27FC236}">
                  <a16:creationId xmlns:a16="http://schemas.microsoft.com/office/drawing/2014/main" id="{342C3557-807F-0D44-9D7E-2C10C6D248D8}"/>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2">
              <a:extLst>
                <a:ext uri="{FF2B5EF4-FFF2-40B4-BE49-F238E27FC236}">
                  <a16:creationId xmlns:a16="http://schemas.microsoft.com/office/drawing/2014/main" id="{38AD214C-B44F-B946-9EC8-AEB4B09C082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43">
              <a:extLst>
                <a:ext uri="{FF2B5EF4-FFF2-40B4-BE49-F238E27FC236}">
                  <a16:creationId xmlns:a16="http://schemas.microsoft.com/office/drawing/2014/main" id="{FFEEB5DD-4475-784B-B8BB-AB4212BB6E66}"/>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44">
              <a:extLst>
                <a:ext uri="{FF2B5EF4-FFF2-40B4-BE49-F238E27FC236}">
                  <a16:creationId xmlns:a16="http://schemas.microsoft.com/office/drawing/2014/main" id="{106DD394-3D9B-2F46-A2D4-2A8DD2BCCE3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1">
              <a:extLst>
                <a:ext uri="{FF2B5EF4-FFF2-40B4-BE49-F238E27FC236}">
                  <a16:creationId xmlns:a16="http://schemas.microsoft.com/office/drawing/2014/main" id="{B41B4994-DCF5-B64B-8572-34B6BD11D056}"/>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2">
              <a:extLst>
                <a:ext uri="{FF2B5EF4-FFF2-40B4-BE49-F238E27FC236}">
                  <a16:creationId xmlns:a16="http://schemas.microsoft.com/office/drawing/2014/main" id="{88B93A1A-5ED3-084E-A805-9245BE874F7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3">
              <a:extLst>
                <a:ext uri="{FF2B5EF4-FFF2-40B4-BE49-F238E27FC236}">
                  <a16:creationId xmlns:a16="http://schemas.microsoft.com/office/drawing/2014/main" id="{1492A9CB-FAE4-8B40-BD45-0708EF43EDBE}"/>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4">
              <a:extLst>
                <a:ext uri="{FF2B5EF4-FFF2-40B4-BE49-F238E27FC236}">
                  <a16:creationId xmlns:a16="http://schemas.microsoft.com/office/drawing/2014/main" id="{0ACD7E6E-B7F8-B942-9805-A70487FE053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5">
              <a:extLst>
                <a:ext uri="{FF2B5EF4-FFF2-40B4-BE49-F238E27FC236}">
                  <a16:creationId xmlns:a16="http://schemas.microsoft.com/office/drawing/2014/main" id="{27E7EBAB-D878-464D-9ED2-15ED15E2091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6">
              <a:extLst>
                <a:ext uri="{FF2B5EF4-FFF2-40B4-BE49-F238E27FC236}">
                  <a16:creationId xmlns:a16="http://schemas.microsoft.com/office/drawing/2014/main" id="{7E4DE3EE-0658-7D4E-B6E9-3A26A36A20D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58">
              <a:extLst>
                <a:ext uri="{FF2B5EF4-FFF2-40B4-BE49-F238E27FC236}">
                  <a16:creationId xmlns:a16="http://schemas.microsoft.com/office/drawing/2014/main" id="{1F501EDD-2FD6-2E41-B126-11FFCC2479B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59">
              <a:extLst>
                <a:ext uri="{FF2B5EF4-FFF2-40B4-BE49-F238E27FC236}">
                  <a16:creationId xmlns:a16="http://schemas.microsoft.com/office/drawing/2014/main" id="{342059A2-B962-5649-8710-36DF1F3E87F1}"/>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Gerade Verbindung 60">
              <a:extLst>
                <a:ext uri="{FF2B5EF4-FFF2-40B4-BE49-F238E27FC236}">
                  <a16:creationId xmlns:a16="http://schemas.microsoft.com/office/drawing/2014/main" id="{D296262D-F6FA-8241-AE24-D4AEA6C03E3A}"/>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Gerade Verbindung 61">
              <a:extLst>
                <a:ext uri="{FF2B5EF4-FFF2-40B4-BE49-F238E27FC236}">
                  <a16:creationId xmlns:a16="http://schemas.microsoft.com/office/drawing/2014/main" id="{55B91FD8-E6BE-174C-93A8-ECC83FCAE11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000"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Lst>
          </p:cNvPr>
          <p:cNvSpPr/>
          <p:nvPr userDrawn="1"/>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EC4F35EF-AC94-4800-9CB7-CA49CAFDD249}"/>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CCC7FBE7-01B9-4EC8-8BE1-F416F7C5B7AA}"/>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AF2E271F-5AF7-408E-9752-03D1D6448E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9" name="Gruppieren 3">
            <a:extLst>
              <a:ext uri="{FF2B5EF4-FFF2-40B4-BE49-F238E27FC236}">
                <a16:creationId xmlns:a16="http://schemas.microsoft.com/office/drawing/2014/main" id="{2000D4C6-D5D0-FD45-9E8D-64DD9BF2AFA5}"/>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0D876D92-EB49-8744-9E59-5DD89093AA9E}"/>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5">
              <a:extLst>
                <a:ext uri="{FF2B5EF4-FFF2-40B4-BE49-F238E27FC236}">
                  <a16:creationId xmlns:a16="http://schemas.microsoft.com/office/drawing/2014/main" id="{C8D8E50F-9339-F24C-BBE0-42CE544204E4}"/>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6">
              <a:extLst>
                <a:ext uri="{FF2B5EF4-FFF2-40B4-BE49-F238E27FC236}">
                  <a16:creationId xmlns:a16="http://schemas.microsoft.com/office/drawing/2014/main" id="{5BADFE97-B243-214F-85FC-728EEC426516}"/>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7">
              <a:extLst>
                <a:ext uri="{FF2B5EF4-FFF2-40B4-BE49-F238E27FC236}">
                  <a16:creationId xmlns:a16="http://schemas.microsoft.com/office/drawing/2014/main" id="{59AD3682-B6B1-E542-8858-70B2337BBFF4}"/>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8">
              <a:extLst>
                <a:ext uri="{FF2B5EF4-FFF2-40B4-BE49-F238E27FC236}">
                  <a16:creationId xmlns:a16="http://schemas.microsoft.com/office/drawing/2014/main" id="{1C37429F-82DD-F14A-8FF8-7648707B6491}"/>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9">
              <a:extLst>
                <a:ext uri="{FF2B5EF4-FFF2-40B4-BE49-F238E27FC236}">
                  <a16:creationId xmlns:a16="http://schemas.microsoft.com/office/drawing/2014/main" id="{901121EE-EA81-DB4D-BDB7-882E5C18951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1">
              <a:extLst>
                <a:ext uri="{FF2B5EF4-FFF2-40B4-BE49-F238E27FC236}">
                  <a16:creationId xmlns:a16="http://schemas.microsoft.com/office/drawing/2014/main" id="{038B52B1-CCBB-0D4E-9F72-937BF6602E17}"/>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2">
              <a:extLst>
                <a:ext uri="{FF2B5EF4-FFF2-40B4-BE49-F238E27FC236}">
                  <a16:creationId xmlns:a16="http://schemas.microsoft.com/office/drawing/2014/main" id="{A169D696-533C-3C43-AF0D-B4E7BD10EEC2}"/>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3">
              <a:extLst>
                <a:ext uri="{FF2B5EF4-FFF2-40B4-BE49-F238E27FC236}">
                  <a16:creationId xmlns:a16="http://schemas.microsoft.com/office/drawing/2014/main" id="{C86C61DC-2949-8C41-9A37-D1AD1D2B7E1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4">
              <a:extLst>
                <a:ext uri="{FF2B5EF4-FFF2-40B4-BE49-F238E27FC236}">
                  <a16:creationId xmlns:a16="http://schemas.microsoft.com/office/drawing/2014/main" id="{F5FEC9C8-0B82-5F4C-A96C-994B96D41E48}"/>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1">
              <a:extLst>
                <a:ext uri="{FF2B5EF4-FFF2-40B4-BE49-F238E27FC236}">
                  <a16:creationId xmlns:a16="http://schemas.microsoft.com/office/drawing/2014/main" id="{DE5C844A-3D4E-5847-AB7E-AE064162EB70}"/>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2">
              <a:extLst>
                <a:ext uri="{FF2B5EF4-FFF2-40B4-BE49-F238E27FC236}">
                  <a16:creationId xmlns:a16="http://schemas.microsoft.com/office/drawing/2014/main" id="{08F3CC80-7CFB-D545-AC95-0FC2E341E66F}"/>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3">
              <a:extLst>
                <a:ext uri="{FF2B5EF4-FFF2-40B4-BE49-F238E27FC236}">
                  <a16:creationId xmlns:a16="http://schemas.microsoft.com/office/drawing/2014/main" id="{2422A80F-63D5-1A40-955E-5C19F1D4F5CC}"/>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4">
              <a:extLst>
                <a:ext uri="{FF2B5EF4-FFF2-40B4-BE49-F238E27FC236}">
                  <a16:creationId xmlns:a16="http://schemas.microsoft.com/office/drawing/2014/main" id="{97234CE1-992D-7C4D-8C81-9314FE9F85BD}"/>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5">
              <a:extLst>
                <a:ext uri="{FF2B5EF4-FFF2-40B4-BE49-F238E27FC236}">
                  <a16:creationId xmlns:a16="http://schemas.microsoft.com/office/drawing/2014/main" id="{7AE320F7-5AFF-C94C-AB8E-3F7B9BEF517A}"/>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6">
              <a:extLst>
                <a:ext uri="{FF2B5EF4-FFF2-40B4-BE49-F238E27FC236}">
                  <a16:creationId xmlns:a16="http://schemas.microsoft.com/office/drawing/2014/main" id="{5A78ED21-79B2-DF47-838A-A37D3A9B064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8">
              <a:extLst>
                <a:ext uri="{FF2B5EF4-FFF2-40B4-BE49-F238E27FC236}">
                  <a16:creationId xmlns:a16="http://schemas.microsoft.com/office/drawing/2014/main" id="{21D6456D-1D31-8242-AB85-C4B929FAB0CF}"/>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9">
              <a:extLst>
                <a:ext uri="{FF2B5EF4-FFF2-40B4-BE49-F238E27FC236}">
                  <a16:creationId xmlns:a16="http://schemas.microsoft.com/office/drawing/2014/main" id="{FA4BCC2E-A4A6-A344-AFA8-4646D84B450F}"/>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0">
              <a:extLst>
                <a:ext uri="{FF2B5EF4-FFF2-40B4-BE49-F238E27FC236}">
                  <a16:creationId xmlns:a16="http://schemas.microsoft.com/office/drawing/2014/main" id="{11F59C58-7AB5-A54F-AEBA-01375EE36044}"/>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61">
              <a:extLst>
                <a:ext uri="{FF2B5EF4-FFF2-40B4-BE49-F238E27FC236}">
                  <a16:creationId xmlns:a16="http://schemas.microsoft.com/office/drawing/2014/main" id="{A76A56A6-F4A0-AA45-AFE7-19E47BD2D7F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4605121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4" userDrawn="1">
          <p15:clr>
            <a:srgbClr val="65CEFF"/>
          </p15:clr>
        </p15:guide>
        <p15:guide id="2" pos="6472" userDrawn="1">
          <p15:clr>
            <a:srgbClr val="65CEFF"/>
          </p15:clr>
        </p15:guide>
        <p15:guide id="5" orient="horz" pos="1073" userDrawn="1">
          <p15:clr>
            <a:srgbClr val="65CEFF"/>
          </p15:clr>
        </p15:guide>
        <p15:guide id="6" orient="horz" pos="3658" userDrawn="1">
          <p15:clr>
            <a:srgbClr val="65CEFF"/>
          </p15:clr>
        </p15:guide>
        <p15:guide id="8" orient="horz" pos="4157" userDrawn="1">
          <p15:clr>
            <a:srgbClr val="65CEFF"/>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0799"/>
            <a:ext cx="1079793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09BD8BE5-BFF2-469D-8B93-9556FCC45CF1}"/>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F9372441-FA7E-4481-BBC2-24CB6D3017C8}"/>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0EF6BB07-4F4E-4859-9572-DA63E35B93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6" name="Gruppieren 3">
            <a:extLst>
              <a:ext uri="{FF2B5EF4-FFF2-40B4-BE49-F238E27FC236}">
                <a16:creationId xmlns:a16="http://schemas.microsoft.com/office/drawing/2014/main" id="{15C3AE7A-779D-9B4F-BF14-FED38C5D3009}"/>
              </a:ext>
            </a:extLst>
          </p:cNvPr>
          <p:cNvGrpSpPr/>
          <p:nvPr userDrawn="1"/>
        </p:nvGrpSpPr>
        <p:grpSpPr>
          <a:xfrm>
            <a:off x="-218016" y="-216000"/>
            <a:ext cx="12630816" cy="7290000"/>
            <a:chOff x="-218016" y="-216000"/>
            <a:chExt cx="12630816" cy="7290000"/>
          </a:xfrm>
        </p:grpSpPr>
        <p:cxnSp>
          <p:nvCxnSpPr>
            <p:cNvPr id="7" name="Gerade Verbindung 2">
              <a:extLst>
                <a:ext uri="{FF2B5EF4-FFF2-40B4-BE49-F238E27FC236}">
                  <a16:creationId xmlns:a16="http://schemas.microsoft.com/office/drawing/2014/main" id="{530D43DF-8C91-AD44-93DC-D17E6BE72229}"/>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CE26D090-14DB-C441-A9CC-15308715FC2A}"/>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6">
              <a:extLst>
                <a:ext uri="{FF2B5EF4-FFF2-40B4-BE49-F238E27FC236}">
                  <a16:creationId xmlns:a16="http://schemas.microsoft.com/office/drawing/2014/main" id="{A24B8094-6479-A148-89B3-DB2B07168491}"/>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7">
              <a:extLst>
                <a:ext uri="{FF2B5EF4-FFF2-40B4-BE49-F238E27FC236}">
                  <a16:creationId xmlns:a16="http://schemas.microsoft.com/office/drawing/2014/main" id="{B74A5B90-711A-5441-B6AF-6AAD84D38A09}"/>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8">
              <a:extLst>
                <a:ext uri="{FF2B5EF4-FFF2-40B4-BE49-F238E27FC236}">
                  <a16:creationId xmlns:a16="http://schemas.microsoft.com/office/drawing/2014/main" id="{E9FA3E1E-580A-DE4D-8924-9A7B18E1C209}"/>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9">
              <a:extLst>
                <a:ext uri="{FF2B5EF4-FFF2-40B4-BE49-F238E27FC236}">
                  <a16:creationId xmlns:a16="http://schemas.microsoft.com/office/drawing/2014/main" id="{B7443866-3049-1243-AD8A-4DADF5FA1DD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41">
              <a:extLst>
                <a:ext uri="{FF2B5EF4-FFF2-40B4-BE49-F238E27FC236}">
                  <a16:creationId xmlns:a16="http://schemas.microsoft.com/office/drawing/2014/main" id="{612C92CF-5ADD-2D4E-9195-577DD56FD9C8}"/>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2">
              <a:extLst>
                <a:ext uri="{FF2B5EF4-FFF2-40B4-BE49-F238E27FC236}">
                  <a16:creationId xmlns:a16="http://schemas.microsoft.com/office/drawing/2014/main" id="{182EFC7D-E789-F24D-B02E-DCF5128BCB0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3">
              <a:extLst>
                <a:ext uri="{FF2B5EF4-FFF2-40B4-BE49-F238E27FC236}">
                  <a16:creationId xmlns:a16="http://schemas.microsoft.com/office/drawing/2014/main" id="{2B94A0F1-A4AC-2849-88D3-A399FD40D00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4">
              <a:extLst>
                <a:ext uri="{FF2B5EF4-FFF2-40B4-BE49-F238E27FC236}">
                  <a16:creationId xmlns:a16="http://schemas.microsoft.com/office/drawing/2014/main" id="{F714368C-0FD7-954A-A9C1-625FD137FDDE}"/>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51">
              <a:extLst>
                <a:ext uri="{FF2B5EF4-FFF2-40B4-BE49-F238E27FC236}">
                  <a16:creationId xmlns:a16="http://schemas.microsoft.com/office/drawing/2014/main" id="{DA2E0624-ED51-9C4A-8088-BB9B009B3935}"/>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2">
              <a:extLst>
                <a:ext uri="{FF2B5EF4-FFF2-40B4-BE49-F238E27FC236}">
                  <a16:creationId xmlns:a16="http://schemas.microsoft.com/office/drawing/2014/main" id="{C6B0F7B3-1E7E-F84A-AB49-BEDF7F5907D7}"/>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3">
              <a:extLst>
                <a:ext uri="{FF2B5EF4-FFF2-40B4-BE49-F238E27FC236}">
                  <a16:creationId xmlns:a16="http://schemas.microsoft.com/office/drawing/2014/main" id="{DB55748C-514E-1249-920A-C38468A6A52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4">
              <a:extLst>
                <a:ext uri="{FF2B5EF4-FFF2-40B4-BE49-F238E27FC236}">
                  <a16:creationId xmlns:a16="http://schemas.microsoft.com/office/drawing/2014/main" id="{19FA0186-962E-914F-8B5F-F10F096B4027}"/>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5">
              <a:extLst>
                <a:ext uri="{FF2B5EF4-FFF2-40B4-BE49-F238E27FC236}">
                  <a16:creationId xmlns:a16="http://schemas.microsoft.com/office/drawing/2014/main" id="{047F89F6-F043-9943-834F-C836332A17A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6">
              <a:extLst>
                <a:ext uri="{FF2B5EF4-FFF2-40B4-BE49-F238E27FC236}">
                  <a16:creationId xmlns:a16="http://schemas.microsoft.com/office/drawing/2014/main" id="{2A0CE643-36AB-2E40-91D2-9BECF85F8E9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8">
              <a:extLst>
                <a:ext uri="{FF2B5EF4-FFF2-40B4-BE49-F238E27FC236}">
                  <a16:creationId xmlns:a16="http://schemas.microsoft.com/office/drawing/2014/main" id="{07D705C4-1DC7-1344-8C09-05B50E773589}"/>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9">
              <a:extLst>
                <a:ext uri="{FF2B5EF4-FFF2-40B4-BE49-F238E27FC236}">
                  <a16:creationId xmlns:a16="http://schemas.microsoft.com/office/drawing/2014/main" id="{AA2B5E0B-45F0-624D-B70C-5A96DE149C0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60">
              <a:extLst>
                <a:ext uri="{FF2B5EF4-FFF2-40B4-BE49-F238E27FC236}">
                  <a16:creationId xmlns:a16="http://schemas.microsoft.com/office/drawing/2014/main" id="{CA7259AC-D7CE-F849-B582-B1611CD7631C}"/>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1">
              <a:extLst>
                <a:ext uri="{FF2B5EF4-FFF2-40B4-BE49-F238E27FC236}">
                  <a16:creationId xmlns:a16="http://schemas.microsoft.com/office/drawing/2014/main" id="{828C45B9-53EC-2E45-A1A1-637C447B9D56}"/>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3164166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5" userDrawn="1">
          <p15:clr>
            <a:srgbClr val="65CEFF"/>
          </p15:clr>
        </p15:guide>
        <p15:guide id="2" pos="6472"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tx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lvl2pPr>
            <a:lvl3pPr marL="180000" indent="-180000" algn="l">
              <a:spcAft>
                <a:spcPts val="0"/>
              </a:spcAft>
              <a:buFont typeface="Arial" panose="020B0604020202020204" pitchFamily="34" charset="0"/>
              <a:buChar char="•"/>
              <a:defRPr sz="1400" b="0"/>
            </a:lvl3pPr>
            <a:lvl4pPr marL="360000" indent="-180000" algn="l">
              <a:spcAft>
                <a:spcPts val="0"/>
              </a:spcAft>
              <a:buFont typeface="Arial" panose="020B0604020202020204" pitchFamily="34" charset="0"/>
              <a:buChar char="•"/>
              <a:defRPr sz="1400"/>
            </a:lvl4pPr>
            <a:lvl5pPr marL="360000" indent="-180000" algn="l">
              <a:spcAft>
                <a:spcPts val="0"/>
              </a:spcAft>
              <a:buFont typeface="Arial" panose="020B0604020202020204" pitchFamily="34" charset="0"/>
              <a:buChar char="•"/>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contact</a:t>
            </a:r>
          </a:p>
          <a:p>
            <a:pPr lvl="1"/>
            <a:r>
              <a:rPr lang="en-US" dirty="0"/>
              <a:t>Name etc.</a:t>
            </a:r>
          </a:p>
          <a:p>
            <a:pPr lvl="2"/>
            <a:r>
              <a:rPr lang="en-US" dirty="0"/>
              <a:t>Department etc.</a:t>
            </a:r>
          </a:p>
          <a:p>
            <a:pPr lvl="3"/>
            <a:r>
              <a:rPr lang="en-US" dirty="0"/>
              <a:t>subchapter</a:t>
            </a:r>
          </a:p>
          <a:p>
            <a:pPr lvl="4"/>
            <a:r>
              <a:rPr lang="en-US" dirty="0"/>
              <a:t>active subchapter</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5FD2C39E-5D81-4A0E-9F45-90932890088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635188" y="6418800"/>
            <a:ext cx="1152000" cy="183168"/>
          </a:xfrm>
          <a:prstGeom prst="rect">
            <a:avLst/>
          </a:prstGeom>
        </p:spPr>
      </p:pic>
      <p:grpSp>
        <p:nvGrpSpPr>
          <p:cNvPr id="7" name="Gruppieren 3">
            <a:extLst>
              <a:ext uri="{FF2B5EF4-FFF2-40B4-BE49-F238E27FC236}">
                <a16:creationId xmlns:a16="http://schemas.microsoft.com/office/drawing/2014/main" id="{040A4677-129C-DE4B-95FF-FDDD7FF443EB}"/>
              </a:ext>
            </a:extLst>
          </p:cNvPr>
          <p:cNvGrpSpPr/>
          <p:nvPr userDrawn="1"/>
        </p:nvGrpSpPr>
        <p:grpSpPr>
          <a:xfrm>
            <a:off x="-218016" y="-216000"/>
            <a:ext cx="12630816" cy="7290000"/>
            <a:chOff x="-218016" y="-216000"/>
            <a:chExt cx="12630816" cy="7290000"/>
          </a:xfrm>
        </p:grpSpPr>
        <p:cxnSp>
          <p:nvCxnSpPr>
            <p:cNvPr id="11" name="Gerade Verbindung 2">
              <a:extLst>
                <a:ext uri="{FF2B5EF4-FFF2-40B4-BE49-F238E27FC236}">
                  <a16:creationId xmlns:a16="http://schemas.microsoft.com/office/drawing/2014/main" id="{006A0617-A9C6-894F-ADEE-AE142ADBA94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5">
              <a:extLst>
                <a:ext uri="{FF2B5EF4-FFF2-40B4-BE49-F238E27FC236}">
                  <a16:creationId xmlns:a16="http://schemas.microsoft.com/office/drawing/2014/main" id="{2141F9F0-4C00-7147-B372-17A79F17E44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6">
              <a:extLst>
                <a:ext uri="{FF2B5EF4-FFF2-40B4-BE49-F238E27FC236}">
                  <a16:creationId xmlns:a16="http://schemas.microsoft.com/office/drawing/2014/main" id="{DAF8AF3E-B2F4-3C4F-BAB8-CCB41768A877}"/>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7">
              <a:extLst>
                <a:ext uri="{FF2B5EF4-FFF2-40B4-BE49-F238E27FC236}">
                  <a16:creationId xmlns:a16="http://schemas.microsoft.com/office/drawing/2014/main" id="{4C738B15-4C46-F54B-8552-667E846FCF22}"/>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8">
              <a:extLst>
                <a:ext uri="{FF2B5EF4-FFF2-40B4-BE49-F238E27FC236}">
                  <a16:creationId xmlns:a16="http://schemas.microsoft.com/office/drawing/2014/main" id="{4CBE6EBF-739D-4142-BB4C-4132FA1ADAE1}"/>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9">
              <a:extLst>
                <a:ext uri="{FF2B5EF4-FFF2-40B4-BE49-F238E27FC236}">
                  <a16:creationId xmlns:a16="http://schemas.microsoft.com/office/drawing/2014/main" id="{5C2E04C7-AB29-AF42-92C1-C8CA2AE7640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1">
              <a:extLst>
                <a:ext uri="{FF2B5EF4-FFF2-40B4-BE49-F238E27FC236}">
                  <a16:creationId xmlns:a16="http://schemas.microsoft.com/office/drawing/2014/main" id="{680CB20C-3FBC-5641-AFF9-7A4A1640926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2">
              <a:extLst>
                <a:ext uri="{FF2B5EF4-FFF2-40B4-BE49-F238E27FC236}">
                  <a16:creationId xmlns:a16="http://schemas.microsoft.com/office/drawing/2014/main" id="{865A489B-85F0-464A-AD48-633ADB439614}"/>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3">
              <a:extLst>
                <a:ext uri="{FF2B5EF4-FFF2-40B4-BE49-F238E27FC236}">
                  <a16:creationId xmlns:a16="http://schemas.microsoft.com/office/drawing/2014/main" id="{B135379C-13D3-5B47-9A92-22A006CAEAF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4">
              <a:extLst>
                <a:ext uri="{FF2B5EF4-FFF2-40B4-BE49-F238E27FC236}">
                  <a16:creationId xmlns:a16="http://schemas.microsoft.com/office/drawing/2014/main" id="{6CA2EC91-EBEE-A84B-8D02-6420F7D10A71}"/>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1">
              <a:extLst>
                <a:ext uri="{FF2B5EF4-FFF2-40B4-BE49-F238E27FC236}">
                  <a16:creationId xmlns:a16="http://schemas.microsoft.com/office/drawing/2014/main" id="{183B8CEF-7B89-1342-86A1-600B76639BF4}"/>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2">
              <a:extLst>
                <a:ext uri="{FF2B5EF4-FFF2-40B4-BE49-F238E27FC236}">
                  <a16:creationId xmlns:a16="http://schemas.microsoft.com/office/drawing/2014/main" id="{BEAA513E-7F69-9D44-94E1-AD777F01543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3">
              <a:extLst>
                <a:ext uri="{FF2B5EF4-FFF2-40B4-BE49-F238E27FC236}">
                  <a16:creationId xmlns:a16="http://schemas.microsoft.com/office/drawing/2014/main" id="{8723EC33-31B6-1746-8161-C144DA161FC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4">
              <a:extLst>
                <a:ext uri="{FF2B5EF4-FFF2-40B4-BE49-F238E27FC236}">
                  <a16:creationId xmlns:a16="http://schemas.microsoft.com/office/drawing/2014/main" id="{34179D27-BFB2-9942-AA1D-FA34E909355D}"/>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5">
              <a:extLst>
                <a:ext uri="{FF2B5EF4-FFF2-40B4-BE49-F238E27FC236}">
                  <a16:creationId xmlns:a16="http://schemas.microsoft.com/office/drawing/2014/main" id="{2A78427C-975F-054E-8D92-28967CC164E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6">
              <a:extLst>
                <a:ext uri="{FF2B5EF4-FFF2-40B4-BE49-F238E27FC236}">
                  <a16:creationId xmlns:a16="http://schemas.microsoft.com/office/drawing/2014/main" id="{D7A5C957-41D1-6F4A-B235-9EAE39ADD6D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8">
              <a:extLst>
                <a:ext uri="{FF2B5EF4-FFF2-40B4-BE49-F238E27FC236}">
                  <a16:creationId xmlns:a16="http://schemas.microsoft.com/office/drawing/2014/main" id="{4C7D483A-0F9D-C44F-8B73-898636867BC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9">
              <a:extLst>
                <a:ext uri="{FF2B5EF4-FFF2-40B4-BE49-F238E27FC236}">
                  <a16:creationId xmlns:a16="http://schemas.microsoft.com/office/drawing/2014/main" id="{3C172A8B-8E6A-F14F-BB1B-9EF8DC965238}"/>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0">
              <a:extLst>
                <a:ext uri="{FF2B5EF4-FFF2-40B4-BE49-F238E27FC236}">
                  <a16:creationId xmlns:a16="http://schemas.microsoft.com/office/drawing/2014/main" id="{22DFDE7F-EEC8-3248-B4C4-07D48A2EE360}"/>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61">
              <a:extLst>
                <a:ext uri="{FF2B5EF4-FFF2-40B4-BE49-F238E27FC236}">
                  <a16:creationId xmlns:a16="http://schemas.microsoft.com/office/drawing/2014/main" id="{7E7E2B5E-64A3-4840-B3FB-6E2EACCE2E6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65CEFF"/>
          </p15:clr>
        </p15:guide>
        <p15:guide id="2" pos="6472"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Light -2 column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162" y="1414800"/>
            <a:ext cx="5470526"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 2"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6315075" y="1414800"/>
            <a:ext cx="5465763"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33A503D1-D234-4258-9A03-D858B10BA46D}"/>
              </a:ext>
            </a:extLst>
          </p:cNvPr>
          <p:cNvSpPr>
            <a:spLocks noGrp="1"/>
          </p:cNvSpPr>
          <p:nvPr>
            <p:ph type="ftr" sz="quarter" idx="10"/>
          </p:nvPr>
        </p:nvSpPr>
        <p:spPr bwMode="black"/>
        <p:txBody>
          <a:bodyPr/>
          <a:lstStyle/>
          <a:p>
            <a:pPr>
              <a:lnSpc>
                <a:spcPct val="100000"/>
              </a:lnSpc>
            </a:pPr>
            <a:r>
              <a:rPr lang="en-US"/>
              <a:t>Restricted | © Siemens 2024-04-25 | Siemens Digital Industries Software | Where today meets tomorrow.</a:t>
            </a:r>
          </a:p>
        </p:txBody>
      </p:sp>
      <p:sp>
        <p:nvSpPr>
          <p:cNvPr id="7" name="Slide Number Placeholder">
            <a:extLst>
              <a:ext uri="{FF2B5EF4-FFF2-40B4-BE49-F238E27FC236}">
                <a16:creationId xmlns:a16="http://schemas.microsoft.com/office/drawing/2014/main" id="{21AA656B-0BAF-4B75-90BE-93CAC5946C0B}"/>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spTree>
    <p:extLst>
      <p:ext uri="{BB962C8B-B14F-4D97-AF65-F5344CB8AC3E}">
        <p14:creationId xmlns:p14="http://schemas.microsoft.com/office/powerpoint/2010/main" val="1944638511"/>
      </p:ext>
    </p:extLst>
  </p:cSld>
  <p:clrMapOvr>
    <a:masterClrMapping/>
  </p:clrMapOvr>
  <p:extLst>
    <p:ext uri="{DCECCB84-F9BA-43D5-87BE-67443E8EF086}">
      <p15:sldGuideLst xmlns:p15="http://schemas.microsoft.com/office/powerpoint/2012/main">
        <p15:guide id="1" pos="259">
          <p15:clr>
            <a:srgbClr val="65CEFF"/>
          </p15:clr>
        </p15:guide>
        <p15:guide id="2" pos="3705">
          <p15:clr>
            <a:srgbClr val="65CEFF"/>
          </p15:clr>
        </p15:guide>
        <p15:guide id="3" pos="3978">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3658">
          <p15:clr>
            <a:srgbClr val="65CEFF"/>
          </p15:clr>
        </p15:guide>
        <p15:guide id="10" orient="horz" pos="3885">
          <p15:clr>
            <a:srgbClr val="65CEFF"/>
          </p15:clr>
        </p15:guide>
        <p15:guide id="11" orient="horz" pos="4157">
          <p15:clr>
            <a:srgbClr val="65CEFF"/>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Light - One object (large)">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a:t>Click to edit Master title style</a:t>
            </a:r>
          </a:p>
        </p:txBody>
      </p:sp>
      <p:sp>
        <p:nvSpPr>
          <p:cNvPr id="3" name="Copy"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162" y="1414800"/>
            <a:ext cx="11376026"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Siemens Logo" descr="Siemens logo">
            <a:extLst>
              <a:ext uri="{FF2B5EF4-FFF2-40B4-BE49-F238E27FC236}">
                <a16:creationId xmlns:a16="http://schemas.microsoft.com/office/drawing/2014/main" id="{2EA6CE5F-6FF7-4E0A-AEB2-1A7C43CE05C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7367E6C0-4D2C-4C5F-86D8-A2CFF0EB3D6A}"/>
              </a:ext>
            </a:extLst>
          </p:cNvPr>
          <p:cNvSpPr>
            <a:spLocks noGrp="1"/>
          </p:cNvSpPr>
          <p:nvPr>
            <p:ph type="ftr" sz="quarter" idx="10"/>
          </p:nvPr>
        </p:nvSpPr>
        <p:spPr bwMode="black"/>
        <p:txBody>
          <a:bodyPr/>
          <a:lstStyle/>
          <a:p>
            <a:pPr>
              <a:lnSpc>
                <a:spcPct val="100000"/>
              </a:lnSpc>
            </a:pPr>
            <a:r>
              <a:rPr lang="en-US"/>
              <a:t>Restricted | © Siemens 2024-04-25 | Siemens Digital Industries Software | Where today meets tomorrow.</a:t>
            </a:r>
          </a:p>
        </p:txBody>
      </p:sp>
      <p:sp>
        <p:nvSpPr>
          <p:cNvPr id="6" name="Slide Number Placeholder">
            <a:extLst>
              <a:ext uri="{FF2B5EF4-FFF2-40B4-BE49-F238E27FC236}">
                <a16:creationId xmlns:a16="http://schemas.microsoft.com/office/drawing/2014/main" id="{6F746812-65E3-4C09-AC38-B0CFE93C8A95}"/>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spTree>
    <p:extLst>
      <p:ext uri="{BB962C8B-B14F-4D97-AF65-F5344CB8AC3E}">
        <p14:creationId xmlns:p14="http://schemas.microsoft.com/office/powerpoint/2010/main" val="636369968"/>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6"/>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wrap="square" rIns="0" bIns="0" anchor="t" anchorCtr="0">
            <a:spAutoFit/>
          </a:bodyPr>
          <a:lstStyle>
            <a:lvl1pPr marL="539838">
              <a:lnSpc>
                <a:spcPct val="100000"/>
              </a:lnSpc>
              <a:defRPr sz="7998">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1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2024-04-25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4009563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413876">
              <a:lnSpc>
                <a:spcPct val="100000"/>
              </a:lnSpc>
              <a:defRPr sz="5998">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3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2024-04-25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2679471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2024-04-25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5066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rIns="0" bIns="0" anchor="t">
            <a:spAutoFit/>
          </a:bodyPr>
          <a:lstStyle>
            <a:lvl1pPr marL="323903">
              <a:lnSpc>
                <a:spcPct val="100000"/>
              </a:lnSpc>
              <a:defRPr sz="4799">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799">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1587622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rIns="0" bIns="0" anchor="t">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957557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2"/>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wrap="square" rIns="0" bIns="0" anchor="t">
            <a:spAutoFit/>
          </a:bodyPr>
          <a:lstStyle>
            <a:lvl1pPr marL="251924">
              <a:lnSpc>
                <a:spcPct val="100000"/>
              </a:lnSpc>
              <a:defRPr sz="3599">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4"/>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2563266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wrap="square" rIns="0" bIns="0" anchor="t" anchorCtr="0">
            <a:spAutoFit/>
          </a:bodyPr>
          <a:lstStyle>
            <a:lvl1pPr marL="539838">
              <a:lnSpc>
                <a:spcPct val="100000"/>
              </a:lnSpc>
              <a:defRPr sz="7998">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1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1" y="6310800"/>
            <a:ext cx="8640003" cy="547200"/>
          </a:xfrm>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996074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413876">
              <a:lnSpc>
                <a:spcPct val="100000"/>
              </a:lnSpc>
              <a:defRPr sz="5998">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3"/>
          </a:xfrm>
          <a:prstGeom prst="rect">
            <a:avLst/>
          </a:prstGeom>
        </p:spPr>
        <p:txBody>
          <a:bodyPr lIns="0" tIns="349200">
            <a:noAutofit/>
          </a:bodyPr>
          <a:lstStyle>
            <a:lvl1pPr marL="0" indent="0" algn="l">
              <a:spcAft>
                <a:spcPts val="300"/>
              </a:spcAft>
              <a:buNone/>
              <a:defRPr sz="23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1" y="6310800"/>
            <a:ext cx="8640003" cy="547200"/>
          </a:xfrm>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41825622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37871481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188946303"/>
      </p:ext>
    </p:extLst>
  </p:cSld>
  <p:clrMapOvr>
    <a:masterClrMapping/>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3706" userDrawn="1">
          <p15:clr>
            <a:srgbClr val="65CEFF"/>
          </p15:clr>
        </p15:guide>
        <p15:guide id="5" pos="3979" userDrawn="1">
          <p15:clr>
            <a:srgbClr val="65CEFF"/>
          </p15:clr>
        </p15:guide>
        <p15:guide id="6" pos="4976" userDrawn="1">
          <p15:clr>
            <a:srgbClr val="65CEFF"/>
          </p15:clr>
        </p15:guide>
        <p15:guide id="7" pos="5158" userDrawn="1">
          <p15:clr>
            <a:srgbClr val="65CEFF"/>
          </p15:clr>
        </p15:guide>
        <p15:guide id="8" pos="6474" userDrawn="1">
          <p15:clr>
            <a:srgbClr val="65CEFF"/>
          </p15:clr>
        </p15:guide>
        <p15:guide id="9" pos="7427" userDrawn="1">
          <p15:clr>
            <a:srgbClr val="65CEFF"/>
          </p15:clr>
        </p15:guide>
        <p15:guide id="10" orient="horz" pos="302" userDrawn="1">
          <p15:clr>
            <a:srgbClr val="65CEFF"/>
          </p15:clr>
        </p15:guide>
        <p15:guide id="11" orient="horz" pos="664" userDrawn="1">
          <p15:clr>
            <a:srgbClr val="65CEFF"/>
          </p15:clr>
        </p15:guide>
        <p15:guide id="12" orient="horz" pos="891" userDrawn="1">
          <p15:clr>
            <a:srgbClr val="65CEFF"/>
          </p15:clr>
        </p15:guide>
        <p15:guide id="13" orient="horz" pos="2206" userDrawn="1">
          <p15:clr>
            <a:srgbClr val="65CEFF"/>
          </p15:clr>
        </p15:guide>
        <p15:guide id="14" orient="horz" pos="2343" userDrawn="1">
          <p15:clr>
            <a:srgbClr val="65CEFF"/>
          </p15:clr>
        </p15:guide>
        <p15:guide id="15" orient="horz" pos="3658" userDrawn="1">
          <p15:clr>
            <a:srgbClr val="65CEFF"/>
          </p15:clr>
        </p15:guide>
        <p15:guide id="16" orient="horz" pos="3885" userDrawn="1">
          <p15:clr>
            <a:srgbClr val="65CEFF"/>
          </p15:clr>
        </p15:guide>
        <p15:guide id="17" orient="horz" pos="4157" userDrawn="1">
          <p15:clr>
            <a:srgbClr val="65CEFF"/>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1"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1" y="1054100"/>
            <a:ext cx="9252000" cy="1491868"/>
          </a:xfrm>
          <a:noFill/>
        </p:spPr>
        <p:txBody>
          <a:bodyPr wrap="square" rIns="0" bIns="0" anchor="t">
            <a:spAutoFit/>
          </a:bodyPr>
          <a:lstStyle>
            <a:lvl1pPr marL="0">
              <a:lnSpc>
                <a:spcPct val="100000"/>
              </a:lnSpc>
              <a:defRPr sz="4799">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586991905"/>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664"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2"/>
            <a:ext cx="6156275" cy="2215991"/>
          </a:xfrm>
          <a:noFill/>
        </p:spPr>
        <p:txBody>
          <a:bodyPr wrap="square" rIns="0" bIns="0" anchor="t">
            <a:spAutoFit/>
          </a:bodyPr>
          <a:lstStyle>
            <a:lvl1pPr marL="0">
              <a:lnSpc>
                <a:spcPct val="100000"/>
              </a:lnSpc>
              <a:defRPr sz="4799">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1"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343734830"/>
      </p:ext>
    </p:extLst>
  </p:cSld>
  <p:clrMapOvr>
    <a:masterClrMapping/>
  </p:clrMapOvr>
  <p:extLst>
    <p:ext uri="{DCECCB84-F9BA-43D5-87BE-67443E8EF086}">
      <p15:sldGuideLst xmlns:p15="http://schemas.microsoft.com/office/powerpoint/2012/main">
        <p15:guide id="1" pos="259" userDrawn="1">
          <p15:clr>
            <a:srgbClr val="65CEFF"/>
          </p15:clr>
        </p15:guide>
        <p15:guide id="2" pos="4523" userDrawn="1">
          <p15:clr>
            <a:srgbClr val="65CEFF"/>
          </p15:clr>
        </p15:guide>
        <p15:guide id="3" pos="4795" userDrawn="1">
          <p15:clr>
            <a:srgbClr val="65CEFF"/>
          </p15:clr>
        </p15:guide>
        <p15:guide id="4" pos="5067" userDrawn="1">
          <p15:clr>
            <a:srgbClr val="65CEFF"/>
          </p15:clr>
        </p15:guide>
        <p15:guide id="5" pos="6474" userDrawn="1">
          <p15:clr>
            <a:srgbClr val="65CEFF"/>
          </p15:clr>
        </p15:guide>
        <p15:guide id="6" pos="7427"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3"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54701903"/>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6474" userDrawn="1">
          <p15:clr>
            <a:srgbClr val="65CEFF"/>
          </p15:clr>
        </p15:guide>
        <p15:guide id="4" pos="7427"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84970112"/>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6"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51175481"/>
      </p:ext>
    </p:extLst>
  </p:cSld>
  <p:clrMapOvr>
    <a:masterClrMapping/>
  </p:clrMapOvr>
  <p:extLst>
    <p:ext uri="{DCECCB84-F9BA-43D5-87BE-67443E8EF086}">
      <p15:sldGuideLst xmlns:p15="http://schemas.microsoft.com/office/powerpoint/2012/main">
        <p15:guide id="1" pos="259" userDrawn="1">
          <p15:clr>
            <a:srgbClr val="65CEFF"/>
          </p15:clr>
        </p15:guide>
        <p15:guide id="2" pos="3706" userDrawn="1">
          <p15:clr>
            <a:srgbClr val="65CEFF"/>
          </p15:clr>
        </p15:guide>
        <p15:guide id="3" pos="3979"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3631784932"/>
      </p:ext>
    </p:extLst>
  </p:cSld>
  <p:clrMapOvr>
    <a:masterClrMapping/>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4976" userDrawn="1">
          <p15:clr>
            <a:srgbClr val="65CEFF"/>
          </p15:clr>
        </p15:guide>
        <p15:guide id="5" pos="5158" userDrawn="1">
          <p15:clr>
            <a:srgbClr val="65CEFF"/>
          </p15:clr>
        </p15:guide>
        <p15:guide id="6" pos="6474" userDrawn="1">
          <p15:clr>
            <a:srgbClr val="65CEFF"/>
          </p15:clr>
        </p15:guide>
        <p15:guide id="7" pos="7427"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6"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6"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898942322"/>
      </p:ext>
    </p:extLst>
  </p:cSld>
  <p:clrMapOvr>
    <a:masterClrMapping/>
  </p:clrMapOvr>
  <p:extLst>
    <p:ext uri="{DCECCB84-F9BA-43D5-87BE-67443E8EF086}">
      <p15:sldGuideLst xmlns:p15="http://schemas.microsoft.com/office/powerpoint/2012/main">
        <p15:guide id="1" pos="259" userDrawn="1">
          <p15:clr>
            <a:srgbClr val="65CEFF"/>
          </p15:clr>
        </p15:guide>
        <p15:guide id="2" pos="3706" userDrawn="1">
          <p15:clr>
            <a:srgbClr val="65CEFF"/>
          </p15:clr>
        </p15:guide>
        <p15:guide id="3" pos="3979"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2"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17814460"/>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5067"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1"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1"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1"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1"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24877786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4976" userDrawn="1">
          <p15:clr>
            <a:srgbClr val="65CEFF"/>
          </p15:clr>
        </p15:guide>
        <p15:guide id="5" pos="5158" userDrawn="1">
          <p15:clr>
            <a:srgbClr val="65CEFF"/>
          </p15:clr>
        </p15:guide>
        <p15:guide id="6" pos="6474" userDrawn="1">
          <p15:clr>
            <a:srgbClr val="65CEFF"/>
          </p15:clr>
        </p15:guide>
        <p15:guide id="7" pos="7427"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799" b="0">
                <a:solidFill>
                  <a:schemeClr val="tx2"/>
                </a:solidFill>
              </a:defRPr>
            </a:lvl1pPr>
            <a:lvl2pPr marL="35989" indent="0">
              <a:lnSpc>
                <a:spcPct val="110000"/>
              </a:lnSpc>
              <a:spcBef>
                <a:spcPts val="600"/>
              </a:spcBef>
              <a:spcAft>
                <a:spcPts val="0"/>
              </a:spcAft>
              <a:buNone/>
              <a:defRPr sz="1799">
                <a:solidFill>
                  <a:schemeClr val="tx1"/>
                </a:solidFill>
              </a:defRPr>
            </a:lvl2pPr>
            <a:lvl3pPr marL="35989" indent="0">
              <a:lnSpc>
                <a:spcPct val="110000"/>
              </a:lnSpc>
              <a:spcBef>
                <a:spcPts val="600"/>
              </a:spcBef>
              <a:spcAft>
                <a:spcPts val="0"/>
              </a:spcAft>
              <a:buNone/>
              <a:defRPr sz="1799">
                <a:solidFill>
                  <a:schemeClr val="accent1"/>
                </a:solidFill>
              </a:defRPr>
            </a:lvl3pPr>
            <a:lvl4pPr marL="0" indent="0">
              <a:lnSpc>
                <a:spcPct val="110000"/>
              </a:lnSpc>
              <a:spcAft>
                <a:spcPts val="0"/>
              </a:spcAft>
              <a:buNone/>
              <a:defRPr sz="4799"/>
            </a:lvl4pPr>
            <a:lvl5pPr marL="0" indent="0">
              <a:lnSpc>
                <a:spcPct val="110000"/>
              </a:lnSpc>
              <a:spcAft>
                <a:spcPts val="0"/>
              </a:spcAft>
              <a:buNone/>
              <a:defRPr sz="4799"/>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1"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pPr fontAlgn="auto">
              <a:spcBef>
                <a:spcPts val="0"/>
              </a:spcBef>
              <a:spcAft>
                <a:spcPts val="0"/>
              </a:spcAft>
            </a:pPr>
            <a:endParaRPr lang="en-US" sz="1799" dirty="0">
              <a:solidFill>
                <a:srgbClr val="000000"/>
              </a:solidFill>
              <a:latin typeface="Arial"/>
              <a:ea typeface="+mn-ea"/>
            </a:endParaRPr>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447694179"/>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1" cy="4536000"/>
          </a:xfrm>
        </p:spPr>
        <p:txBody>
          <a:bodyPr lIns="0" tIns="0" rIns="0" bIns="0" anchor="t">
            <a:noAutofit/>
          </a:bodyPr>
          <a:lstStyle>
            <a:lvl1pPr>
              <a:lnSpc>
                <a:spcPct val="90000"/>
              </a:lnSpc>
              <a:defRPr sz="7998">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502846249"/>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4" y="1234802"/>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39838">
              <a:defRPr lang="en-US" sz="7998"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6"/>
            <a:ext cx="9216000" cy="3409751"/>
          </a:xfrm>
          <a:prstGeom prst="rect">
            <a:avLst/>
          </a:prstGeom>
        </p:spPr>
        <p:txBody>
          <a:bodyPr tIns="108000">
            <a:noAutofit/>
          </a:bodyPr>
          <a:lstStyle>
            <a:lvl1pPr marL="0" indent="0" algn="l">
              <a:spcAft>
                <a:spcPts val="0"/>
              </a:spcAft>
              <a:buNone/>
              <a:defRPr sz="1799" b="1">
                <a:solidFill>
                  <a:schemeClr val="bg1"/>
                </a:solidFill>
              </a:defRPr>
            </a:lvl1pPr>
            <a:lvl2pPr marL="0" indent="0" algn="l">
              <a:spcBef>
                <a:spcPts val="600"/>
              </a:spcBef>
              <a:spcAft>
                <a:spcPts val="0"/>
              </a:spcAft>
              <a:buFontTx/>
              <a:buNone/>
              <a:defRPr sz="1400" b="1">
                <a:solidFill>
                  <a:schemeClr val="bg1"/>
                </a:solidFill>
              </a:defRPr>
            </a:lvl2pPr>
            <a:lvl3pPr marL="179946" indent="-179946" algn="l">
              <a:spcAft>
                <a:spcPts val="0"/>
              </a:spcAft>
              <a:buFontTx/>
              <a:buNone/>
              <a:defRPr sz="1400" b="0"/>
            </a:lvl3pPr>
            <a:lvl4pPr marL="359892" indent="-179946" algn="l">
              <a:spcAft>
                <a:spcPts val="0"/>
              </a:spcAft>
              <a:buFontTx/>
              <a:buNone/>
              <a:defRPr sz="1400"/>
            </a:lvl4pPr>
            <a:lvl5pPr marL="359892" indent="-179946" algn="l">
              <a:spcAft>
                <a:spcPts val="0"/>
              </a:spcAft>
              <a:buFontTx/>
              <a:buNone/>
              <a:defRPr sz="1400" b="1"/>
            </a:lvl5pPr>
            <a:lvl6pPr marL="539838" indent="-179946" algn="l">
              <a:spcAft>
                <a:spcPts val="0"/>
              </a:spcAft>
              <a:buFont typeface="Arial" panose="020B0604020202020204" pitchFamily="34" charset="0"/>
              <a:buChar char="•"/>
              <a:defRPr sz="1400"/>
            </a:lvl6pPr>
            <a:lvl7pPr marL="539838" indent="-179946" algn="l">
              <a:spcAft>
                <a:spcPts val="0"/>
              </a:spcAft>
              <a:buFont typeface="Arial" panose="020B0604020202020204" pitchFamily="34" charset="0"/>
              <a:buChar char="•"/>
              <a:defRPr sz="1400" b="1"/>
            </a:lvl7pPr>
            <a:lvl8pPr marL="719784" indent="-179946" algn="l">
              <a:spcAft>
                <a:spcPts val="0"/>
              </a:spcAft>
              <a:buFont typeface="Arial" panose="020B0604020202020204" pitchFamily="34" charset="0"/>
              <a:buChar char="•"/>
              <a:defRPr sz="1400"/>
            </a:lvl8pPr>
            <a:lvl9pPr marL="719784" indent="-179946"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90"/>
            <a:ext cx="1152144" cy="183191"/>
          </a:xfrm>
          <a:prstGeom prst="rect">
            <a:avLst/>
          </a:prstGeom>
        </p:spPr>
      </p:pic>
    </p:spTree>
    <p:extLst>
      <p:ext uri="{BB962C8B-B14F-4D97-AF65-F5344CB8AC3E}">
        <p14:creationId xmlns:p14="http://schemas.microsoft.com/office/powerpoint/2010/main" val="34651172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4" y="1234802"/>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39838">
              <a:defRPr sz="7998">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6"/>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79946" indent="-179946" algn="l">
              <a:spcAft>
                <a:spcPts val="0"/>
              </a:spcAft>
              <a:buFontTx/>
              <a:buNone/>
              <a:defRPr sz="1600" b="0">
                <a:solidFill>
                  <a:schemeClr val="bg1"/>
                </a:solidFill>
              </a:defRPr>
            </a:lvl3pPr>
            <a:lvl4pPr marL="359892" indent="-179946" algn="l">
              <a:spcAft>
                <a:spcPts val="0"/>
              </a:spcAft>
              <a:buFontTx/>
              <a:buNone/>
              <a:defRPr sz="1400">
                <a:solidFill>
                  <a:schemeClr val="bg1"/>
                </a:solidFill>
              </a:defRPr>
            </a:lvl4pPr>
            <a:lvl5pPr marL="359892" indent="-179946" algn="l">
              <a:spcAft>
                <a:spcPts val="0"/>
              </a:spcAft>
              <a:buFontTx/>
              <a:buNone/>
              <a:defRPr sz="1400" b="1">
                <a:solidFill>
                  <a:schemeClr val="bg1"/>
                </a:solidFill>
              </a:defRPr>
            </a:lvl5pPr>
            <a:lvl6pPr marL="539838" indent="-179946" algn="l">
              <a:spcAft>
                <a:spcPts val="0"/>
              </a:spcAft>
              <a:buFont typeface="Arial" panose="020B0604020202020204" pitchFamily="34" charset="0"/>
              <a:buChar char="•"/>
              <a:defRPr sz="1400"/>
            </a:lvl6pPr>
            <a:lvl7pPr marL="539838" indent="-179946" algn="l">
              <a:spcAft>
                <a:spcPts val="0"/>
              </a:spcAft>
              <a:buFont typeface="Arial" panose="020B0604020202020204" pitchFamily="34" charset="0"/>
              <a:buChar char="•"/>
              <a:defRPr sz="1400" b="1"/>
            </a:lvl7pPr>
            <a:lvl8pPr marL="719784" indent="-179946" algn="l">
              <a:spcAft>
                <a:spcPts val="0"/>
              </a:spcAft>
              <a:buFont typeface="Arial" panose="020B0604020202020204" pitchFamily="34" charset="0"/>
              <a:buChar char="•"/>
              <a:defRPr sz="1400"/>
            </a:lvl8pPr>
            <a:lvl9pPr marL="719784" indent="-179946" algn="l">
              <a:spcAft>
                <a:spcPts val="0"/>
              </a:spcAft>
              <a:buFont typeface="Arial" panose="020B0604020202020204" pitchFamily="34" charset="0"/>
              <a:buChar char="•"/>
              <a:defRPr sz="1400" b="1"/>
            </a:lvl9pPr>
          </a:lstStyle>
          <a:p>
            <a:pPr marL="0" lvl="1" indent="0" algn="l" defTabSz="914126"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solidFill>
                  <a:srgbClr val="000000"/>
                </a:solidFill>
              </a:rPr>
              <a:t>Restricted | © Siemens 2024-04-25 | Siemens Digital Industries Software | Where today meets tomorrow.</a:t>
            </a:r>
            <a:endParaRPr lang="en-US" dirty="0">
              <a:solidFill>
                <a:srgbClr val="000000"/>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8543151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1"/>
          <p:cNvSpPr/>
          <p:nvPr userDrawn="1"/>
        </p:nvSpPr>
        <p:spPr>
          <a:xfrm>
            <a:off x="1" y="0"/>
            <a:ext cx="12192000" cy="25142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3" name="Rectangle 12"/>
          <p:cNvSpPr/>
          <p:nvPr/>
        </p:nvSpPr>
        <p:spPr>
          <a:xfrm>
            <a:off x="9349593" y="5380386"/>
            <a:ext cx="2842407" cy="1477617"/>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28023" name="Rectangle 23"/>
          <p:cNvSpPr>
            <a:spLocks noGrp="1" noChangeArrowheads="1"/>
          </p:cNvSpPr>
          <p:nvPr userDrawn="1">
            <p:ph type="subTitle" sz="quarter" idx="1"/>
          </p:nvPr>
        </p:nvSpPr>
        <p:spPr>
          <a:xfrm>
            <a:off x="4610104" y="2616203"/>
            <a:ext cx="7084484" cy="541337"/>
          </a:xfrm>
        </p:spPr>
        <p:txBody>
          <a:bodyPr lIns="0" rIns="0"/>
          <a:lstStyle>
            <a:lvl1pPr marL="0" indent="0">
              <a:buFont typeface="Wingdings" pitchFamily="-112" charset="2"/>
              <a:buNone/>
              <a:tabLst>
                <a:tab pos="5180477" algn="l"/>
              </a:tabLst>
              <a:defRPr sz="3000"/>
            </a:lvl1pPr>
          </a:lstStyle>
          <a:p>
            <a:r>
              <a:rPr lang="en-US" dirty="0"/>
              <a:t>Click to edit Master subtitle style</a:t>
            </a:r>
          </a:p>
        </p:txBody>
      </p:sp>
      <p:sp>
        <p:nvSpPr>
          <p:cNvPr id="128007" name="Rectangle 2"/>
          <p:cNvSpPr>
            <a:spLocks noGrp="1" noChangeArrowheads="1"/>
          </p:cNvSpPr>
          <p:nvPr userDrawn="1">
            <p:ph type="ctrTitle"/>
          </p:nvPr>
        </p:nvSpPr>
        <p:spPr bwMode="white">
          <a:xfrm>
            <a:off x="4610100" y="279400"/>
            <a:ext cx="7071784" cy="2159000"/>
          </a:xfrm>
        </p:spPr>
        <p:txBody>
          <a:bodyPr lIns="0" rIns="0"/>
          <a:lstStyle>
            <a:lvl1pPr>
              <a:defRPr sz="4200">
                <a:solidFill>
                  <a:schemeClr val="bg1"/>
                </a:solidFill>
              </a:defRPr>
            </a:lvl1pPr>
          </a:lstStyle>
          <a:p>
            <a:r>
              <a:rPr lang="en-US" dirty="0"/>
              <a:t>Click to edit Master title style</a:t>
            </a:r>
          </a:p>
        </p:txBody>
      </p:sp>
      <p:pic>
        <p:nvPicPr>
          <p:cNvPr id="10" name="Picture 9" descr="Mentor-ASB-Logo-Colo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532" y="5819775"/>
            <a:ext cx="2097385" cy="596900"/>
          </a:xfrm>
          <a:prstGeom prst="rect">
            <a:avLst/>
          </a:prstGeom>
        </p:spPr>
      </p:pic>
      <p:pic>
        <p:nvPicPr>
          <p:cNvPr id="12" name="Picture 11" descr="Tech-Montage-2017-PPT-1.jpg"/>
          <p:cNvPicPr>
            <a:picLocks noChangeAspect="1"/>
          </p:cNvPicPr>
          <p:nvPr userDrawn="1"/>
        </p:nvPicPr>
        <p:blipFill rotWithShape="1">
          <a:blip r:embed="rId3">
            <a:extLst>
              <a:ext uri="{28A0092B-C50C-407E-A947-70E740481C1C}">
                <a14:useLocalDpi xmlns:a14="http://schemas.microsoft.com/office/drawing/2010/main" val="0"/>
              </a:ext>
            </a:extLst>
          </a:blip>
          <a:srcRect l="3764" r="4022"/>
          <a:stretch/>
        </p:blipFill>
        <p:spPr>
          <a:xfrm>
            <a:off x="375872" y="1066800"/>
            <a:ext cx="3883190" cy="5080000"/>
          </a:xfrm>
          <a:prstGeom prst="rect">
            <a:avLst/>
          </a:prstGeom>
        </p:spPr>
      </p:pic>
    </p:spTree>
    <p:extLst>
      <p:ext uri="{BB962C8B-B14F-4D97-AF65-F5344CB8AC3E}">
        <p14:creationId xmlns:p14="http://schemas.microsoft.com/office/powerpoint/2010/main" val="2232297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On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Content Placeholder 3"/>
          <p:cNvSpPr>
            <a:spLocks noGrp="1"/>
          </p:cNvSpPr>
          <p:nvPr>
            <p:ph sz="half" idx="2"/>
          </p:nvPr>
        </p:nvSpPr>
        <p:spPr>
          <a:xfrm>
            <a:off x="5276851" y="1193800"/>
            <a:ext cx="6915150" cy="5035296"/>
          </a:xfrm>
        </p:spPr>
        <p:txBody>
          <a:bodyPr lIns="304735"/>
          <a:lstStyle>
            <a:lvl1pPr>
              <a:spcBef>
                <a:spcPts val="1133"/>
              </a:spcBef>
              <a:buClr>
                <a:srgbClr val="3769AC"/>
              </a:buClr>
              <a:defRPr sz="2800"/>
            </a:lvl1pPr>
            <a:lvl2pPr>
              <a:defRPr sz="2400"/>
            </a:lvl2pPr>
            <a:lvl3pPr>
              <a:defRPr sz="2000"/>
            </a:lvl3pPr>
            <a:lvl4pPr>
              <a:defRPr sz="1800"/>
            </a:lvl4pPr>
            <a:lvl5pPr marL="1543050" indent="-150813">
              <a:spcBef>
                <a:spcPts val="0"/>
              </a:spcBef>
              <a:buFont typeface="Arial" pitchFamily="34" charset="0"/>
              <a:buChar char="•"/>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14603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able Placeholder 2"/>
          <p:cNvSpPr>
            <a:spLocks noGrp="1"/>
          </p:cNvSpPr>
          <p:nvPr>
            <p:ph type="tbl" idx="1"/>
          </p:nvPr>
        </p:nvSpPr>
        <p:spPr>
          <a:xfrm>
            <a:off x="1" y="1316041"/>
            <a:ext cx="12192000" cy="4957761"/>
          </a:xfrm>
        </p:spPr>
        <p:txBody>
          <a:bodyPr/>
          <a:lstStyle>
            <a:lvl1pPr>
              <a:buClr>
                <a:srgbClr val="3769AC"/>
              </a:buClr>
              <a:defRPr/>
            </a:lvl1pPr>
          </a:lstStyle>
          <a:p>
            <a:pPr lvl="0"/>
            <a:r>
              <a:rPr lang="en-US" noProof="0" dirty="0"/>
              <a:t>Click icon to add table</a:t>
            </a:r>
          </a:p>
        </p:txBody>
      </p:sp>
    </p:spTree>
    <p:extLst>
      <p:ext uri="{BB962C8B-B14F-4D97-AF65-F5344CB8AC3E}">
        <p14:creationId xmlns:p14="http://schemas.microsoft.com/office/powerpoint/2010/main" val="13554075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no top rule">
    <p:spTree>
      <p:nvGrpSpPr>
        <p:cNvPr id="1" name=""/>
        <p:cNvGrpSpPr/>
        <p:nvPr/>
      </p:nvGrpSpPr>
      <p:grpSpPr>
        <a:xfrm>
          <a:off x="0" y="0"/>
          <a:ext cx="0" cy="0"/>
          <a:chOff x="0" y="0"/>
          <a:chExt cx="0" cy="0"/>
        </a:xfrm>
      </p:grpSpPr>
      <p:sp>
        <p:nvSpPr>
          <p:cNvPr id="8" name="Rectangle 7"/>
          <p:cNvSpPr/>
          <p:nvPr userDrawn="1"/>
        </p:nvSpPr>
        <p:spPr bwMode="white">
          <a:xfrm>
            <a:off x="1" y="1066800"/>
            <a:ext cx="1219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anchor="ctr"/>
          <a:lstStyle/>
          <a:p>
            <a:pPr algn="ctr">
              <a:defRPr/>
            </a:pPr>
            <a:endParaRPr lang="en-US" sz="4300"/>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Tree>
    <p:extLst>
      <p:ext uri="{BB962C8B-B14F-4D97-AF65-F5344CB8AC3E}">
        <p14:creationId xmlns:p14="http://schemas.microsoft.com/office/powerpoint/2010/main" val="16975594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ext Placeholder 2"/>
          <p:cNvSpPr>
            <a:spLocks noGrp="1"/>
          </p:cNvSpPr>
          <p:nvPr>
            <p:ph type="body" idx="1"/>
          </p:nvPr>
        </p:nvSpPr>
        <p:spPr>
          <a:xfrm>
            <a:off x="609600" y="1295402"/>
            <a:ext cx="5386917"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a:t>Click to edit Master text styles</a:t>
            </a:r>
          </a:p>
        </p:txBody>
      </p:sp>
      <p:sp>
        <p:nvSpPr>
          <p:cNvPr id="9" name="Content Placeholder 3"/>
          <p:cNvSpPr>
            <a:spLocks noGrp="1"/>
          </p:cNvSpPr>
          <p:nvPr>
            <p:ph sz="half" idx="2"/>
          </p:nvPr>
        </p:nvSpPr>
        <p:spPr>
          <a:xfrm>
            <a:off x="609600" y="2174875"/>
            <a:ext cx="5386917" cy="3951288"/>
          </a:xfrm>
        </p:spPr>
        <p:txBody>
          <a:bodyPr lIns="158462" rIns="158462"/>
          <a:lstStyle>
            <a:lvl1pPr>
              <a:buClr>
                <a:srgbClr val="3769AC"/>
              </a:buClr>
              <a:defRPr sz="2600"/>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6193370" y="1295402"/>
            <a:ext cx="5389033"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a:t>Click to edit Master text styles</a:t>
            </a:r>
          </a:p>
        </p:txBody>
      </p:sp>
      <p:sp>
        <p:nvSpPr>
          <p:cNvPr id="11" name="Content Placeholder 5"/>
          <p:cNvSpPr>
            <a:spLocks noGrp="1"/>
          </p:cNvSpPr>
          <p:nvPr>
            <p:ph sz="quarter" idx="4"/>
          </p:nvPr>
        </p:nvSpPr>
        <p:spPr>
          <a:xfrm>
            <a:off x="6193370" y="2174875"/>
            <a:ext cx="5389033" cy="3951288"/>
          </a:xfrm>
        </p:spPr>
        <p:txBody>
          <a:bodyPr lIns="158462" rIns="158462"/>
          <a:lstStyle>
            <a:lvl1pPr marL="347472" marR="0" indent="-347472" algn="l" defTabSz="914400" rtl="0" eaLnBrk="1" fontAlgn="base" latinLnBrk="0" hangingPunct="1">
              <a:lnSpc>
                <a:spcPct val="100000"/>
              </a:lnSpc>
              <a:spcBef>
                <a:spcPct val="30000"/>
              </a:spcBef>
              <a:spcAft>
                <a:spcPct val="0"/>
              </a:spcAft>
              <a:buClr>
                <a:srgbClr val="3769AC"/>
              </a:buClr>
              <a:buSzPct val="80000"/>
              <a:buFont typeface="Wingdings" pitchFamily="-112" charset="2"/>
              <a:buChar char="n"/>
              <a:tabLst/>
              <a:defRPr sz="2700"/>
            </a:lvl1pPr>
            <a:lvl2pPr marL="800100" marR="0" indent="-4206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400"/>
            </a:lvl2pPr>
            <a:lvl3pPr marL="1089025" marR="0" indent="-2301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100"/>
            </a:lvl3pPr>
            <a:lvl4pPr marL="1373188" marR="0" indent="-212725"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1900"/>
            </a:lvl4pPr>
            <a:lvl5pPr marL="1598613" marR="0" indent="-153988" algn="l" defTabSz="914400" rtl="0" eaLnBrk="1" fontAlgn="base" latinLnBrk="0" hangingPunct="1">
              <a:lnSpc>
                <a:spcPct val="100000"/>
              </a:lnSpc>
              <a:spcBef>
                <a:spcPct val="30000"/>
              </a:spcBef>
              <a:spcAft>
                <a:spcPct val="0"/>
              </a:spcAft>
              <a:buClr>
                <a:srgbClr val="5F5F5F"/>
              </a:buClr>
              <a:buSzTx/>
              <a:buFont typeface="Arial" pitchFamily="34" charset="0"/>
              <a:buChar char="•"/>
              <a:tabLst/>
              <a:defRPr sz="19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6773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3"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708732410"/>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6474" userDrawn="1">
          <p15:clr>
            <a:srgbClr val="65CEFF"/>
          </p15:clr>
        </p15:guide>
        <p15:guide id="4" pos="7427"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a:xfrm>
            <a:off x="1239175" y="6236784"/>
            <a:ext cx="9216000" cy="547200"/>
          </a:xfrm>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noRot="1" noMove="1" noResize="1" noEditPoints="1" noAdjustHandles="1" noChangeArrowheads="1" noChangeShapeType="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2024-04-25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ectangle 1"/>
          <p:cNvSpPr/>
          <p:nvPr/>
        </p:nvSpPr>
        <p:spPr>
          <a:xfrm>
            <a:off x="0" y="0"/>
            <a:ext cx="12192000" cy="25142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3" name="Rectangle 12"/>
          <p:cNvSpPr/>
          <p:nvPr/>
        </p:nvSpPr>
        <p:spPr>
          <a:xfrm>
            <a:off x="9349594" y="5380387"/>
            <a:ext cx="2842407" cy="1477617"/>
          </a:xfrm>
          <a:prstGeom prst="rect">
            <a:avLst/>
          </a:prstGeom>
          <a:solidFill>
            <a:srgbClr val="FFFFFF"/>
          </a:solidFill>
          <a:ln w="9525" cap="flat" cmpd="sng" algn="ctr">
            <a:no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28023" name="Rectangle 23"/>
          <p:cNvSpPr>
            <a:spLocks noGrp="1" noChangeArrowheads="1"/>
          </p:cNvSpPr>
          <p:nvPr>
            <p:ph type="subTitle" sz="quarter" idx="1"/>
          </p:nvPr>
        </p:nvSpPr>
        <p:spPr>
          <a:xfrm>
            <a:off x="4610105" y="2616204"/>
            <a:ext cx="7084484" cy="541337"/>
          </a:xfrm>
        </p:spPr>
        <p:txBody>
          <a:bodyPr lIns="0" rIns="0"/>
          <a:lstStyle>
            <a:lvl1pPr marL="0" indent="0">
              <a:buFont typeface="Wingdings" pitchFamily="-112" charset="2"/>
              <a:buNone/>
              <a:tabLst>
                <a:tab pos="3886394" algn="l"/>
              </a:tabLst>
              <a:defRPr sz="2251"/>
            </a:lvl1pPr>
          </a:lstStyle>
          <a:p>
            <a:r>
              <a:rPr lang="en-US"/>
              <a:t>Click to edit Master subtitle style</a:t>
            </a:r>
            <a:endParaRPr lang="en-US" dirty="0"/>
          </a:p>
        </p:txBody>
      </p:sp>
      <p:sp>
        <p:nvSpPr>
          <p:cNvPr id="128007" name="Rectangle 2"/>
          <p:cNvSpPr>
            <a:spLocks noGrp="1" noChangeArrowheads="1"/>
          </p:cNvSpPr>
          <p:nvPr>
            <p:ph type="ctrTitle"/>
          </p:nvPr>
        </p:nvSpPr>
        <p:spPr>
          <a:xfrm>
            <a:off x="4610100" y="279400"/>
            <a:ext cx="7071784" cy="2159000"/>
          </a:xfrm>
        </p:spPr>
        <p:txBody>
          <a:bodyPr lIns="0" rIns="0"/>
          <a:lstStyle>
            <a:lvl1pPr>
              <a:defRPr sz="3151">
                <a:solidFill>
                  <a:schemeClr val="bg1"/>
                </a:solidFill>
              </a:defRPr>
            </a:lvl1pPr>
          </a:lstStyle>
          <a:p>
            <a:r>
              <a:rPr lang="en-US"/>
              <a:t>Click to edit Master title style</a:t>
            </a:r>
            <a:endParaRPr lang="en-US" dirty="0"/>
          </a:p>
        </p:txBody>
      </p:sp>
      <p:pic>
        <p:nvPicPr>
          <p:cNvPr id="10" name="Picture 9" descr="Mentor-ASB-Logo-Color-Hi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533" y="5819775"/>
            <a:ext cx="2097385" cy="596900"/>
          </a:xfrm>
          <a:prstGeom prst="rect">
            <a:avLst/>
          </a:prstGeom>
        </p:spPr>
      </p:pic>
      <p:pic>
        <p:nvPicPr>
          <p:cNvPr id="12" name="Picture 11" descr="Tech-Montage-2017-PPT-1.jpg"/>
          <p:cNvPicPr>
            <a:picLocks noChangeAspect="1"/>
          </p:cNvPicPr>
          <p:nvPr/>
        </p:nvPicPr>
        <p:blipFill rotWithShape="1">
          <a:blip r:embed="rId3">
            <a:extLst>
              <a:ext uri="{28A0092B-C50C-407E-A947-70E740481C1C}">
                <a14:useLocalDpi xmlns:a14="http://schemas.microsoft.com/office/drawing/2010/main" val="0"/>
              </a:ext>
            </a:extLst>
          </a:blip>
          <a:srcRect l="3764" r="4022"/>
          <a:stretch/>
        </p:blipFill>
        <p:spPr>
          <a:xfrm>
            <a:off x="375871" y="1066800"/>
            <a:ext cx="3883191" cy="5080000"/>
          </a:xfrm>
          <a:prstGeom prst="rect">
            <a:avLst/>
          </a:prstGeom>
        </p:spPr>
      </p:pic>
    </p:spTree>
    <p:extLst>
      <p:ext uri="{BB962C8B-B14F-4D97-AF65-F5344CB8AC3E}">
        <p14:creationId xmlns:p14="http://schemas.microsoft.com/office/powerpoint/2010/main" val="150178104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p:nvSpPr>
        <p:spPr>
          <a:xfrm>
            <a:off x="0"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0"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a:xfrm>
            <a:off x="963084" y="2616202"/>
            <a:ext cx="10363200" cy="1612900"/>
          </a:xfrm>
        </p:spPr>
        <p:txBody>
          <a:bodyPr anchor="ctr" anchorCtr="1"/>
          <a:lstStyle>
            <a:lvl1pPr algn="ctr">
              <a:defRPr sz="3601"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a:xfrm>
            <a:off x="963084" y="2171702"/>
            <a:ext cx="10363200" cy="444500"/>
          </a:xfrm>
        </p:spPr>
        <p:txBody>
          <a:bodyPr anchor="b"/>
          <a:lstStyle>
            <a:lvl1pPr marL="0" indent="0" algn="ctr">
              <a:buNone/>
              <a:defRPr sz="1575">
                <a:solidFill>
                  <a:schemeClr val="bg1"/>
                </a:solidFill>
              </a:defRPr>
            </a:lvl1pPr>
            <a:lvl2pPr marL="457223" indent="0">
              <a:buNone/>
              <a:defRPr sz="1800"/>
            </a:lvl2pPr>
            <a:lvl3pPr marL="914446" indent="0">
              <a:buNone/>
              <a:defRPr sz="1575"/>
            </a:lvl3pPr>
            <a:lvl4pPr marL="1371669" indent="0">
              <a:buNone/>
              <a:defRPr sz="1425"/>
            </a:lvl4pPr>
            <a:lvl5pPr marL="1828892" indent="0">
              <a:buNone/>
              <a:defRPr sz="1425"/>
            </a:lvl5pPr>
            <a:lvl6pPr marL="2286114" indent="0">
              <a:buNone/>
              <a:defRPr sz="1425"/>
            </a:lvl6pPr>
            <a:lvl7pPr marL="2743337" indent="0">
              <a:buNone/>
              <a:defRPr sz="1425"/>
            </a:lvl7pPr>
            <a:lvl8pPr marL="3200560" indent="0">
              <a:buNone/>
              <a:defRPr sz="1425"/>
            </a:lvl8pPr>
            <a:lvl9pPr marL="3657783" indent="0">
              <a:buNone/>
              <a:defRPr sz="1425"/>
            </a:lvl9pPr>
          </a:lstStyle>
          <a:p>
            <a:r>
              <a:rPr lang="en-US" dirty="0"/>
              <a:t>Click to add optional subtitle or running header</a:t>
            </a:r>
          </a:p>
        </p:txBody>
      </p:sp>
    </p:spTree>
    <p:extLst>
      <p:ext uri="{BB962C8B-B14F-4D97-AF65-F5344CB8AC3E}">
        <p14:creationId xmlns:p14="http://schemas.microsoft.com/office/powerpoint/2010/main" val="282090689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pPr>
              <a:defRPr/>
            </a:pPr>
            <a:r>
              <a:rPr lang="en-US">
                <a:solidFill>
                  <a:srgbClr val="333333"/>
                </a:solidFill>
              </a:rPr>
              <a:t>Restricted | © Siemens 2024-04-25 | Siemens Digital Industries Software | Where today meets tomorrow.</a:t>
            </a:r>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Tree>
    <p:extLst>
      <p:ext uri="{BB962C8B-B14F-4D97-AF65-F5344CB8AC3E}">
        <p14:creationId xmlns:p14="http://schemas.microsoft.com/office/powerpoint/2010/main" val="72653622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36"/>
        <p:cNvGrpSpPr/>
        <p:nvPr/>
      </p:nvGrpSpPr>
      <p:grpSpPr>
        <a:xfrm>
          <a:off x="0" y="0"/>
          <a:ext cx="0" cy="0"/>
          <a:chOff x="0" y="0"/>
          <a:chExt cx="0" cy="0"/>
        </a:xfrm>
      </p:grpSpPr>
      <p:sp>
        <p:nvSpPr>
          <p:cNvPr id="37" name="Google Shape;37;ga37b6b3a0c_0_729"/>
          <p:cNvSpPr txBox="1">
            <a:spLocks noGrp="1"/>
          </p:cNvSpPr>
          <p:nvPr>
            <p:ph type="title"/>
          </p:nvPr>
        </p:nvSpPr>
        <p:spPr>
          <a:xfrm>
            <a:off x="914400" y="228600"/>
            <a:ext cx="10363199" cy="837900"/>
          </a:xfrm>
          <a:prstGeom prst="rect">
            <a:avLst/>
          </a:prstGeom>
          <a:noFill/>
          <a:ln>
            <a:noFill/>
          </a:ln>
        </p:spPr>
        <p:txBody>
          <a:bodyPr spcFirstLastPara="1" wrap="square" lIns="68575" tIns="68575" rIns="68575" bIns="68575" anchor="b" anchorCtr="0">
            <a:noAutofit/>
          </a:bodyPr>
          <a:lstStyle>
            <a:lvl1pPr marR="0" lvl="0" algn="l">
              <a:lnSpc>
                <a:spcPct val="90000"/>
              </a:lnSpc>
              <a:spcBef>
                <a:spcPts val="0"/>
              </a:spcBef>
              <a:spcAft>
                <a:spcPts val="0"/>
              </a:spcAft>
              <a:buClr>
                <a:schemeClr val="accent1"/>
              </a:buClr>
              <a:buSzPts val="1100"/>
              <a:buFont typeface="Arial"/>
              <a:buNone/>
              <a:defRPr sz="2799" b="0"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100"/>
              <a:buFont typeface="Arial"/>
              <a:buNone/>
              <a:defRPr sz="1866"/>
            </a:lvl2pPr>
            <a:lvl3pPr lvl="2" algn="l">
              <a:lnSpc>
                <a:spcPct val="100000"/>
              </a:lnSpc>
              <a:spcBef>
                <a:spcPts val="0"/>
              </a:spcBef>
              <a:spcAft>
                <a:spcPts val="0"/>
              </a:spcAft>
              <a:buSzPts val="1100"/>
              <a:buFont typeface="Arial"/>
              <a:buNone/>
              <a:defRPr sz="1866"/>
            </a:lvl3pPr>
            <a:lvl4pPr lvl="3" algn="l">
              <a:lnSpc>
                <a:spcPct val="100000"/>
              </a:lnSpc>
              <a:spcBef>
                <a:spcPts val="0"/>
              </a:spcBef>
              <a:spcAft>
                <a:spcPts val="0"/>
              </a:spcAft>
              <a:buSzPts val="1100"/>
              <a:buFont typeface="Arial"/>
              <a:buNone/>
              <a:defRPr sz="1866"/>
            </a:lvl4pPr>
            <a:lvl5pPr lvl="4" algn="l">
              <a:lnSpc>
                <a:spcPct val="100000"/>
              </a:lnSpc>
              <a:spcBef>
                <a:spcPts val="0"/>
              </a:spcBef>
              <a:spcAft>
                <a:spcPts val="0"/>
              </a:spcAft>
              <a:buSzPts val="1100"/>
              <a:buFont typeface="Arial"/>
              <a:buNone/>
              <a:defRPr sz="1866"/>
            </a:lvl5pPr>
            <a:lvl6pPr lvl="5" algn="l">
              <a:lnSpc>
                <a:spcPct val="100000"/>
              </a:lnSpc>
              <a:spcBef>
                <a:spcPts val="0"/>
              </a:spcBef>
              <a:spcAft>
                <a:spcPts val="0"/>
              </a:spcAft>
              <a:buSzPts val="1100"/>
              <a:buFont typeface="Arial"/>
              <a:buNone/>
              <a:defRPr sz="1866"/>
            </a:lvl6pPr>
            <a:lvl7pPr lvl="6" algn="l">
              <a:lnSpc>
                <a:spcPct val="100000"/>
              </a:lnSpc>
              <a:spcBef>
                <a:spcPts val="0"/>
              </a:spcBef>
              <a:spcAft>
                <a:spcPts val="0"/>
              </a:spcAft>
              <a:buSzPts val="1100"/>
              <a:buFont typeface="Arial"/>
              <a:buNone/>
              <a:defRPr sz="1866"/>
            </a:lvl7pPr>
            <a:lvl8pPr lvl="7" algn="l">
              <a:lnSpc>
                <a:spcPct val="100000"/>
              </a:lnSpc>
              <a:spcBef>
                <a:spcPts val="0"/>
              </a:spcBef>
              <a:spcAft>
                <a:spcPts val="0"/>
              </a:spcAft>
              <a:buSzPts val="1100"/>
              <a:buFont typeface="Arial"/>
              <a:buNone/>
              <a:defRPr sz="1866"/>
            </a:lvl8pPr>
            <a:lvl9pPr lvl="8" algn="l">
              <a:lnSpc>
                <a:spcPct val="100000"/>
              </a:lnSpc>
              <a:spcBef>
                <a:spcPts val="0"/>
              </a:spcBef>
              <a:spcAft>
                <a:spcPts val="0"/>
              </a:spcAft>
              <a:buSzPts val="1100"/>
              <a:buFont typeface="Arial"/>
              <a:buNone/>
              <a:defRPr sz="1866"/>
            </a:lvl9pPr>
          </a:lstStyle>
          <a:p>
            <a:endParaRPr/>
          </a:p>
        </p:txBody>
      </p:sp>
      <p:sp>
        <p:nvSpPr>
          <p:cNvPr id="38" name="Google Shape;38;ga37b6b3a0c_0_729"/>
          <p:cNvSpPr txBox="1">
            <a:spLocks noGrp="1"/>
          </p:cNvSpPr>
          <p:nvPr>
            <p:ph type="dt" idx="10"/>
          </p:nvPr>
        </p:nvSpPr>
        <p:spPr>
          <a:xfrm>
            <a:off x="6096000" y="6530196"/>
            <a:ext cx="1361455" cy="182700"/>
          </a:xfrm>
          <a:prstGeom prst="rect">
            <a:avLst/>
          </a:prstGeom>
          <a:noFill/>
          <a:ln>
            <a:noFill/>
          </a:ln>
        </p:spPr>
        <p:txBody>
          <a:bodyPr spcFirstLastPara="1" wrap="square" lIns="68575" tIns="68575" rIns="68575" bIns="68575" anchor="b" anchorCtr="0">
            <a:noAutofit/>
          </a:bodyPr>
          <a:lstStyle>
            <a:lvl1pPr marR="0" lvl="0" algn="r" rtl="0">
              <a:lnSpc>
                <a:spcPct val="100000"/>
              </a:lnSpc>
              <a:spcBef>
                <a:spcPts val="0"/>
              </a:spcBef>
              <a:spcAft>
                <a:spcPts val="0"/>
              </a:spcAft>
              <a:buClr>
                <a:schemeClr val="dk2"/>
              </a:buClr>
              <a:buSzPts val="1100"/>
              <a:buFont typeface="Arial"/>
              <a:buNone/>
              <a:defRPr sz="933"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9pPr>
          </a:lstStyle>
          <a:p>
            <a:endParaRPr/>
          </a:p>
        </p:txBody>
      </p:sp>
      <p:sp>
        <p:nvSpPr>
          <p:cNvPr id="39" name="Google Shape;39;ga37b6b3a0c_0_729"/>
          <p:cNvSpPr txBox="1">
            <a:spLocks noGrp="1"/>
          </p:cNvSpPr>
          <p:nvPr>
            <p:ph type="ftr" idx="11"/>
          </p:nvPr>
        </p:nvSpPr>
        <p:spPr>
          <a:xfrm>
            <a:off x="7619999" y="6530196"/>
            <a:ext cx="3657653" cy="182700"/>
          </a:xfrm>
          <a:prstGeom prst="rect">
            <a:avLst/>
          </a:prstGeom>
          <a:noFill/>
          <a:ln>
            <a:noFill/>
          </a:ln>
        </p:spPr>
        <p:txBody>
          <a:bodyPr spcFirstLastPara="1" wrap="square" lIns="68575" tIns="68575" rIns="68575" bIns="68575" anchor="b" anchorCtr="0">
            <a:noAutofit/>
          </a:bodyPr>
          <a:lstStyle>
            <a:lvl1pPr marR="0" lvl="0" algn="r">
              <a:lnSpc>
                <a:spcPct val="100000"/>
              </a:lnSpc>
              <a:spcBef>
                <a:spcPts val="0"/>
              </a:spcBef>
              <a:spcAft>
                <a:spcPts val="0"/>
              </a:spcAft>
              <a:buClr>
                <a:schemeClr val="dk2"/>
              </a:buClr>
              <a:buSzPts val="1100"/>
              <a:buFont typeface="Arial"/>
              <a:buNone/>
              <a:defRPr sz="933"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9pPr>
          </a:lstStyle>
          <a:p>
            <a:r>
              <a:rPr lang="en-US"/>
              <a:t>Restricted | © Siemens 2024-04-25 | Siemens Digital Industries Software | Where today meets tomorrow.</a:t>
            </a:r>
            <a:endParaRPr/>
          </a:p>
        </p:txBody>
      </p:sp>
      <p:sp>
        <p:nvSpPr>
          <p:cNvPr id="40" name="Google Shape;40;ga37b6b3a0c_0_729"/>
          <p:cNvSpPr txBox="1">
            <a:spLocks noGrp="1"/>
          </p:cNvSpPr>
          <p:nvPr>
            <p:ph type="sldNum" idx="12"/>
          </p:nvPr>
        </p:nvSpPr>
        <p:spPr>
          <a:xfrm>
            <a:off x="11480800" y="6530196"/>
            <a:ext cx="406306" cy="1827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0615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41"/>
        <p:cNvGrpSpPr/>
        <p:nvPr/>
      </p:nvGrpSpPr>
      <p:grpSpPr>
        <a:xfrm>
          <a:off x="0" y="0"/>
          <a:ext cx="0" cy="0"/>
          <a:chOff x="0" y="0"/>
          <a:chExt cx="0" cy="0"/>
        </a:xfrm>
      </p:grpSpPr>
      <p:sp>
        <p:nvSpPr>
          <p:cNvPr id="42" name="Google Shape;42;ga37b6b3a0c_0_159"/>
          <p:cNvSpPr txBox="1">
            <a:spLocks noGrp="1"/>
          </p:cNvSpPr>
          <p:nvPr>
            <p:ph type="title"/>
          </p:nvPr>
        </p:nvSpPr>
        <p:spPr>
          <a:xfrm>
            <a:off x="425451" y="228635"/>
            <a:ext cx="11337853"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a37b6b3a0c_0_159"/>
          <p:cNvSpPr txBox="1">
            <a:spLocks noGrp="1"/>
          </p:cNvSpPr>
          <p:nvPr>
            <p:ph type="dt" idx="10"/>
          </p:nvPr>
        </p:nvSpPr>
        <p:spPr>
          <a:xfrm>
            <a:off x="4730751" y="6492240"/>
            <a:ext cx="2157862" cy="18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ga37b6b3a0c_0_159"/>
          <p:cNvSpPr txBox="1">
            <a:spLocks noGrp="1"/>
          </p:cNvSpPr>
          <p:nvPr>
            <p:ph type="ftr" idx="11"/>
          </p:nvPr>
        </p:nvSpPr>
        <p:spPr>
          <a:xfrm>
            <a:off x="6995160" y="6492240"/>
            <a:ext cx="4114672" cy="182700"/>
          </a:xfrm>
          <a:prstGeom prst="rect">
            <a:avLst/>
          </a:prstGeom>
          <a:noFill/>
          <a:ln>
            <a:noFill/>
          </a:ln>
        </p:spPr>
        <p:txBody>
          <a:bodyPr spcFirstLastPara="1" wrap="square" lIns="121900" tIns="60925" rIns="121900" bIns="60925" anchor="t" anchorCtr="0">
            <a:noAutofit/>
          </a:bodyPr>
          <a:lstStyle>
            <a:lvl1pPr marR="0" lvl="0"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9pPr>
          </a:lstStyle>
          <a:p>
            <a:r>
              <a:rPr lang="en-US"/>
              <a:t>Restricted | © Siemens 2024-04-25 | Siemens Digital Industries Software | Where today meets tomorrow.</a:t>
            </a:r>
            <a:endParaRPr/>
          </a:p>
        </p:txBody>
      </p:sp>
      <p:sp>
        <p:nvSpPr>
          <p:cNvPr id="45" name="Google Shape;45;ga37b6b3a0c_0_159"/>
          <p:cNvSpPr txBox="1">
            <a:spLocks noGrp="1"/>
          </p:cNvSpPr>
          <p:nvPr>
            <p:ph type="sldNum" idx="12"/>
          </p:nvPr>
        </p:nvSpPr>
        <p:spPr>
          <a:xfrm>
            <a:off x="11216323" y="6492240"/>
            <a:ext cx="548843" cy="182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9pPr>
          </a:lstStyle>
          <a:p>
            <a:fld id="{00000000-1234-1234-1234-123412341234}" type="slidenum">
              <a:rPr lang="en-US" smtClean="0"/>
              <a:pPr/>
              <a:t>‹#›</a:t>
            </a:fld>
            <a:endParaRPr lang="en-US"/>
          </a:p>
        </p:txBody>
      </p:sp>
      <p:sp>
        <p:nvSpPr>
          <p:cNvPr id="46" name="Google Shape;46;ga37b6b3a0c_0_159"/>
          <p:cNvSpPr txBox="1">
            <a:spLocks noGrp="1"/>
          </p:cNvSpPr>
          <p:nvPr>
            <p:ph type="body" idx="1"/>
          </p:nvPr>
        </p:nvSpPr>
        <p:spPr>
          <a:xfrm>
            <a:off x="425451" y="688231"/>
            <a:ext cx="11333952" cy="30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400"/>
              <a:buFont typeface="Arial"/>
              <a:buNone/>
              <a:defRPr sz="1800">
                <a:solidFill>
                  <a:schemeClr val="accent1"/>
                </a:solidFill>
              </a:defRPr>
            </a:lvl1pPr>
            <a:lvl2pPr marL="914400" lvl="1" indent="-228600" algn="l">
              <a:lnSpc>
                <a:spcPct val="90000"/>
              </a:lnSpc>
              <a:spcBef>
                <a:spcPts val="0"/>
              </a:spcBef>
              <a:spcAft>
                <a:spcPts val="0"/>
              </a:spcAft>
              <a:buSzPts val="2400"/>
              <a:buFont typeface="Arial"/>
              <a:buNone/>
              <a:defRPr sz="1800">
                <a:solidFill>
                  <a:srgbClr val="FEFEFE"/>
                </a:solidFill>
              </a:defRPr>
            </a:lvl2pPr>
            <a:lvl3pPr marL="1371600" lvl="2" indent="-228600" algn="l">
              <a:lnSpc>
                <a:spcPct val="90000"/>
              </a:lnSpc>
              <a:spcBef>
                <a:spcPts val="0"/>
              </a:spcBef>
              <a:spcAft>
                <a:spcPts val="0"/>
              </a:spcAft>
              <a:buSzPts val="2400"/>
              <a:buFont typeface="Arial"/>
              <a:buNone/>
              <a:defRPr sz="1800">
                <a:solidFill>
                  <a:srgbClr val="FEFEFE"/>
                </a:solidFill>
              </a:defRPr>
            </a:lvl3pPr>
            <a:lvl4pPr marL="1828800" lvl="3" indent="-228600" algn="l">
              <a:lnSpc>
                <a:spcPct val="90000"/>
              </a:lnSpc>
              <a:spcBef>
                <a:spcPts val="0"/>
              </a:spcBef>
              <a:spcAft>
                <a:spcPts val="0"/>
              </a:spcAft>
              <a:buSzPts val="2400"/>
              <a:buFont typeface="Arial"/>
              <a:buNone/>
              <a:defRPr sz="1800">
                <a:solidFill>
                  <a:srgbClr val="FEFEFE"/>
                </a:solidFill>
              </a:defRPr>
            </a:lvl4pPr>
            <a:lvl5pPr marL="2286000" lvl="4" indent="-228600" algn="l">
              <a:lnSpc>
                <a:spcPct val="90000"/>
              </a:lnSpc>
              <a:spcBef>
                <a:spcPts val="0"/>
              </a:spcBef>
              <a:spcAft>
                <a:spcPts val="0"/>
              </a:spcAft>
              <a:buSzPts val="2400"/>
              <a:buFont typeface="Arial"/>
              <a:buNone/>
              <a:defRPr sz="1800">
                <a:solidFill>
                  <a:srgbClr val="FEFEFE"/>
                </a:solidFill>
              </a:defRPr>
            </a:lvl5pPr>
            <a:lvl6pPr marL="2743200" lvl="5" indent="-228600" algn="l">
              <a:lnSpc>
                <a:spcPct val="90000"/>
              </a:lnSpc>
              <a:spcBef>
                <a:spcPts val="0"/>
              </a:spcBef>
              <a:spcAft>
                <a:spcPts val="0"/>
              </a:spcAft>
              <a:buSzPts val="2400"/>
              <a:buFont typeface="Arial"/>
              <a:buNone/>
              <a:defRPr sz="1800">
                <a:solidFill>
                  <a:srgbClr val="FEFEFE"/>
                </a:solidFill>
              </a:defRPr>
            </a:lvl6pPr>
            <a:lvl7pPr marL="3200400" lvl="6" indent="-381000" algn="l">
              <a:lnSpc>
                <a:spcPct val="90000"/>
              </a:lnSpc>
              <a:spcBef>
                <a:spcPts val="600"/>
              </a:spcBef>
              <a:spcAft>
                <a:spcPts val="0"/>
              </a:spcAft>
              <a:buSzPts val="2400"/>
              <a:buChar char="•"/>
              <a:defRPr/>
            </a:lvl7pPr>
            <a:lvl8pPr marL="3657600" lvl="7" indent="-228600" algn="l">
              <a:lnSpc>
                <a:spcPct val="90000"/>
              </a:lnSpc>
              <a:spcBef>
                <a:spcPts val="0"/>
              </a:spcBef>
              <a:spcAft>
                <a:spcPts val="0"/>
              </a:spcAft>
              <a:buSzPts val="2400"/>
              <a:buFont typeface="Arial"/>
              <a:buNone/>
              <a:defRPr sz="1800">
                <a:solidFill>
                  <a:srgbClr val="FEFEFE"/>
                </a:solidFill>
              </a:defRPr>
            </a:lvl8pPr>
            <a:lvl9pPr marL="4114800" lvl="8" indent="-228600" algn="l">
              <a:lnSpc>
                <a:spcPct val="90000"/>
              </a:lnSpc>
              <a:spcBef>
                <a:spcPts val="0"/>
              </a:spcBef>
              <a:spcAft>
                <a:spcPts val="0"/>
              </a:spcAft>
              <a:buSzPts val="2400"/>
              <a:buFont typeface="Arial"/>
              <a:buNone/>
              <a:defRPr sz="1800">
                <a:solidFill>
                  <a:srgbClr val="FEFEFE"/>
                </a:solidFill>
              </a:defRPr>
            </a:lvl9pPr>
          </a:lstStyle>
          <a:p>
            <a:endParaRPr/>
          </a:p>
        </p:txBody>
      </p:sp>
    </p:spTree>
    <p:extLst>
      <p:ext uri="{BB962C8B-B14F-4D97-AF65-F5344CB8AC3E}">
        <p14:creationId xmlns:p14="http://schemas.microsoft.com/office/powerpoint/2010/main" val="424059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Closing-En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0"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p:nvSpPr>
        <p:spPr>
          <a:xfrm>
            <a:off x="0"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2" name="Text Box 22"/>
          <p:cNvSpPr txBox="1">
            <a:spLocks noChangeArrowheads="1"/>
          </p:cNvSpPr>
          <p:nvPr/>
        </p:nvSpPr>
        <p:spPr bwMode="auto">
          <a:xfrm>
            <a:off x="8992355" y="6245423"/>
            <a:ext cx="3199647" cy="230832"/>
          </a:xfrm>
          <a:prstGeom prst="rect">
            <a:avLst/>
          </a:prstGeom>
          <a:noFill/>
          <a:ln w="9525">
            <a:noFill/>
            <a:miter lim="800000"/>
            <a:headEnd/>
            <a:tailEnd/>
          </a:ln>
          <a:effectLst/>
        </p:spPr>
        <p:txBody>
          <a:bodyPr wrap="square" lIns="0" tIns="0" rIns="0" bIns="0">
            <a:spAutoFit/>
          </a:bodyPr>
          <a:lstStyle/>
          <a:p>
            <a:pPr algn="ctr">
              <a:spcBef>
                <a:spcPct val="50000"/>
              </a:spcBef>
              <a:defRPr/>
            </a:pPr>
            <a:r>
              <a:rPr lang="en-US" sz="1500" b="0" spc="0" dirty="0">
                <a:solidFill>
                  <a:schemeClr val="bg1"/>
                </a:solidFill>
                <a:latin typeface="Arial"/>
                <a:cs typeface="Arial"/>
              </a:rPr>
              <a:t>www.mentor.com</a:t>
            </a:r>
          </a:p>
        </p:txBody>
      </p:sp>
      <p:pic>
        <p:nvPicPr>
          <p:cNvPr id="13" name="Picture 12" descr="Mentor-ASB-Logo-White-Hi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306" y="2438400"/>
            <a:ext cx="5335389" cy="1518412"/>
          </a:xfrm>
          <a:prstGeom prst="rect">
            <a:avLst/>
          </a:prstGeom>
        </p:spPr>
      </p:pic>
    </p:spTree>
    <p:extLst>
      <p:ext uri="{BB962C8B-B14F-4D97-AF65-F5344CB8AC3E}">
        <p14:creationId xmlns:p14="http://schemas.microsoft.com/office/powerpoint/2010/main" val="177140642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ext Placeholder 2"/>
          <p:cNvSpPr>
            <a:spLocks noGrp="1"/>
          </p:cNvSpPr>
          <p:nvPr>
            <p:ph type="body" idx="1"/>
          </p:nvPr>
        </p:nvSpPr>
        <p:spPr>
          <a:xfrm>
            <a:off x="609600" y="1295402"/>
            <a:ext cx="5386917"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9" name="Content Placeholder 3"/>
          <p:cNvSpPr>
            <a:spLocks noGrp="1"/>
          </p:cNvSpPr>
          <p:nvPr>
            <p:ph sz="half" idx="2"/>
          </p:nvPr>
        </p:nvSpPr>
        <p:spPr>
          <a:xfrm>
            <a:off x="609600" y="2174875"/>
            <a:ext cx="5386917" cy="3951288"/>
          </a:xfrm>
        </p:spPr>
        <p:txBody>
          <a:bodyPr lIns="158462" rIns="158462"/>
          <a:lstStyle>
            <a:lvl1pPr>
              <a:buClr>
                <a:srgbClr val="3769AC"/>
              </a:buClr>
              <a:defRPr sz="2600"/>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6193370" y="1295402"/>
            <a:ext cx="5389033"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11" name="Content Placeholder 5"/>
          <p:cNvSpPr>
            <a:spLocks noGrp="1"/>
          </p:cNvSpPr>
          <p:nvPr>
            <p:ph sz="quarter" idx="4"/>
          </p:nvPr>
        </p:nvSpPr>
        <p:spPr>
          <a:xfrm>
            <a:off x="6193370" y="2174875"/>
            <a:ext cx="5389033" cy="3951288"/>
          </a:xfrm>
        </p:spPr>
        <p:txBody>
          <a:bodyPr lIns="158462" rIns="158462"/>
          <a:lstStyle>
            <a:lvl1pPr marL="347472" marR="0" indent="-347472" algn="l" defTabSz="914400" rtl="0" eaLnBrk="1" fontAlgn="base" latinLnBrk="0" hangingPunct="1">
              <a:lnSpc>
                <a:spcPct val="100000"/>
              </a:lnSpc>
              <a:spcBef>
                <a:spcPct val="30000"/>
              </a:spcBef>
              <a:spcAft>
                <a:spcPct val="0"/>
              </a:spcAft>
              <a:buClr>
                <a:srgbClr val="3769AC"/>
              </a:buClr>
              <a:buSzPct val="80000"/>
              <a:buFont typeface="Wingdings" pitchFamily="-112" charset="2"/>
              <a:buChar char="n"/>
              <a:tabLst/>
              <a:defRPr sz="2700"/>
            </a:lvl1pPr>
            <a:lvl2pPr marL="800100" marR="0" indent="-4206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400"/>
            </a:lvl2pPr>
            <a:lvl3pPr marL="1089025" marR="0" indent="-2301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100"/>
            </a:lvl3pPr>
            <a:lvl4pPr marL="1373188" marR="0" indent="-212725"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1900"/>
            </a:lvl4pPr>
            <a:lvl5pPr marL="1598613" marR="0" indent="-153988" algn="l" defTabSz="914400" rtl="0" eaLnBrk="1" fontAlgn="base" latinLnBrk="0" hangingPunct="1">
              <a:lnSpc>
                <a:spcPct val="100000"/>
              </a:lnSpc>
              <a:spcBef>
                <a:spcPct val="30000"/>
              </a:spcBef>
              <a:spcAft>
                <a:spcPct val="0"/>
              </a:spcAft>
              <a:buClr>
                <a:srgbClr val="5F5F5F"/>
              </a:buClr>
              <a:buSzTx/>
              <a:buFont typeface="Arial" pitchFamily="34" charset="0"/>
              <a:buChar char="•"/>
              <a:tabLst/>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44417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2024-04-25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2024-04-25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rgbClr val="F3F3F0"/>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
        <p:nvSpPr>
          <p:cNvPr id="2" name="Rectangle 1">
            <a:extLst>
              <a:ext uri="{FF2B5EF4-FFF2-40B4-BE49-F238E27FC236}">
                <a16:creationId xmlns:a16="http://schemas.microsoft.com/office/drawing/2014/main" id="{73379659-734C-46DE-BD6C-691FB222A6B3}"/>
              </a:ext>
            </a:extLst>
          </p:cNvPr>
          <p:cNvSpPr/>
          <p:nvPr userDrawn="1"/>
        </p:nvSpPr>
        <p:spPr>
          <a:xfrm>
            <a:off x="4526733" y="6485004"/>
            <a:ext cx="2525917" cy="277935"/>
          </a:xfrm>
          <a:prstGeom prst="rect">
            <a:avLst/>
          </a:prstGeom>
          <a:solidFill>
            <a:srgbClr val="F3F3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
        <p:nvSpPr>
          <p:cNvPr id="8" name="Rectangle 7">
            <a:extLst>
              <a:ext uri="{FF2B5EF4-FFF2-40B4-BE49-F238E27FC236}">
                <a16:creationId xmlns:a16="http://schemas.microsoft.com/office/drawing/2014/main" id="{C0FAAE20-CA59-412A-9361-377095BA4C34}"/>
              </a:ext>
            </a:extLst>
          </p:cNvPr>
          <p:cNvSpPr/>
          <p:nvPr userDrawn="1"/>
        </p:nvSpPr>
        <p:spPr>
          <a:xfrm>
            <a:off x="4526733" y="6485004"/>
            <a:ext cx="2525917" cy="277935"/>
          </a:xfrm>
          <a:prstGeom prst="rect">
            <a:avLst/>
          </a:prstGeom>
          <a:solidFill>
            <a:srgbClr val="F3F3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6" name="Rectangle 5">
            <a:extLst>
              <a:ext uri="{FF2B5EF4-FFF2-40B4-BE49-F238E27FC236}">
                <a16:creationId xmlns:a16="http://schemas.microsoft.com/office/drawing/2014/main" id="{F763C0C2-5B51-4A38-9DF2-4F9121391628}"/>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8" name="Rectangle 7">
            <a:extLst>
              <a:ext uri="{FF2B5EF4-FFF2-40B4-BE49-F238E27FC236}">
                <a16:creationId xmlns:a16="http://schemas.microsoft.com/office/drawing/2014/main" id="{82248192-AB7B-45C7-AFCD-E204C46BC38D}"/>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96.xml"/><Relationship Id="rId1" Type="http://schemas.openxmlformats.org/officeDocument/2006/relationships/slideLayout" Target="../slideLayouts/slideLayout1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theme" Target="../theme/theme12.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theme" Target="../theme/theme13.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5.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theme" Target="../theme/theme6.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8"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5" Type="http://schemas.openxmlformats.org/officeDocument/2006/relationships/theme" Target="../theme/theme7.xml"/><Relationship Id="rId4" Type="http://schemas.openxmlformats.org/officeDocument/2006/relationships/slideLayout" Target="../slideLayouts/slideLayout14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9.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27" r:id="rId4"/>
    <p:sldLayoutId id="2147483728" r:id="rId5"/>
    <p:sldLayoutId id="2147483729" r:id="rId6"/>
    <p:sldLayoutId id="2147483739" r:id="rId7"/>
    <p:sldLayoutId id="2147483740" r:id="rId8"/>
    <p:sldLayoutId id="2147483741" r:id="rId9"/>
    <p:sldLayoutId id="2147483655" r:id="rId10"/>
    <p:sldLayoutId id="2147483677" r:id="rId11"/>
    <p:sldLayoutId id="2147483709" r:id="rId12"/>
    <p:sldLayoutId id="2147483650" r:id="rId13"/>
    <p:sldLayoutId id="2147483665" r:id="rId14"/>
    <p:sldLayoutId id="2147483666" r:id="rId15"/>
    <p:sldLayoutId id="2147483697" r:id="rId16"/>
    <p:sldLayoutId id="2147483698" r:id="rId17"/>
    <p:sldLayoutId id="2147483652" r:id="rId18"/>
    <p:sldLayoutId id="2147483687" r:id="rId19"/>
    <p:sldLayoutId id="2147483681" r:id="rId20"/>
    <p:sldLayoutId id="2147483711" r:id="rId21"/>
    <p:sldLayoutId id="2147484232" r:id="rId22"/>
    <p:sldLayoutId id="2147483678" r:id="rId23"/>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1"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2"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pPr fontAlgn="auto">
              <a:spcBef>
                <a:spcPts val="0"/>
              </a:spcBef>
              <a:spcAft>
                <a:spcPts val="0"/>
              </a:spcAft>
            </a:pPr>
            <a:r>
              <a:rPr lang="en-US">
                <a:solidFill>
                  <a:srgbClr val="000000"/>
                </a:solidFill>
                <a:latin typeface="Arial"/>
                <a:ea typeface="+mn-ea"/>
              </a:rPr>
              <a:t>Restricted | © Siemens 2024-04-25 | Siemens Digital Industries Software | Where today meets tomorrow.</a:t>
            </a:r>
            <a:endParaRPr lang="en-US" dirty="0">
              <a:solidFill>
                <a:srgbClr val="000000"/>
              </a:solidFill>
              <a:latin typeface="Arial"/>
              <a:ea typeface="+mn-ea"/>
            </a:endParaRPr>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pPr fontAlgn="auto">
              <a:spcBef>
                <a:spcPts val="0"/>
              </a:spcBef>
              <a:spcAft>
                <a:spcPts val="0"/>
              </a:spcAft>
            </a:pPr>
            <a:r>
              <a:rPr lang="en-US">
                <a:solidFill>
                  <a:srgbClr val="000000"/>
                </a:solidFill>
                <a:latin typeface="Arial"/>
                <a:ea typeface="+mn-ea"/>
              </a:rPr>
              <a:t>Page </a:t>
            </a:r>
            <a:fld id="{15EBE321-CBB1-4E91-BD14-37C8D44326FB}" type="slidenum">
              <a:rPr lang="en-US" smtClean="0">
                <a:solidFill>
                  <a:srgbClr val="000000"/>
                </a:solidFill>
                <a:latin typeface="Arial"/>
                <a:ea typeface="+mn-ea"/>
              </a:rPr>
              <a:pPr fontAlgn="auto">
                <a:spcBef>
                  <a:spcPts val="0"/>
                </a:spcBef>
                <a:spcAft>
                  <a:spcPts val="0"/>
                </a:spcAft>
              </a:pPr>
              <a:t>‹#›</a:t>
            </a:fld>
            <a:endParaRPr lang="en-US" dirty="0">
              <a:solidFill>
                <a:srgbClr val="000000"/>
              </a:solidFill>
              <a:latin typeface="Arial"/>
              <a:ea typeface="+mn-ea"/>
            </a:endParaRPr>
          </a:p>
        </p:txBody>
      </p:sp>
    </p:spTree>
    <p:extLst>
      <p:ext uri="{BB962C8B-B14F-4D97-AF65-F5344CB8AC3E}">
        <p14:creationId xmlns:p14="http://schemas.microsoft.com/office/powerpoint/2010/main" val="3390631124"/>
      </p:ext>
    </p:extLst>
  </p:cSld>
  <p:clrMap bg1="lt1" tx1="dk1" bg2="lt2" tx2="dk2" accent1="accent1" accent2="accent2" accent3="accent3" accent4="accent4" accent5="accent5" accent6="accent6" hlink="hlink" folHlink="folHlink"/>
  <p:sldLayoutIdLst>
    <p:sldLayoutId id="2147484268" r:id="rId1"/>
    <p:sldLayoutId id="2147484543" r:id="rId2"/>
    <p:sldLayoutId id="2147483756" r:id="rId3"/>
    <p:sldLayoutId id="2147484544" r:id="rId4"/>
    <p:sldLayoutId id="2147484545" r:id="rId5"/>
    <p:sldLayoutId id="2147484546" r:id="rId6"/>
    <p:sldLayoutId id="2147484547" r:id="rId7"/>
    <p:sldLayoutId id="2147484548" r:id="rId8"/>
    <p:sldLayoutId id="2147484270"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47" r:id="rId25"/>
    <p:sldLayoutId id="2147483748" r:id="rId26"/>
    <p:sldLayoutId id="2147483749" r:id="rId27"/>
    <p:sldLayoutId id="2147483751" r:id="rId28"/>
    <p:sldLayoutId id="2147483752" r:id="rId29"/>
  </p:sldLayoutIdLst>
  <p:hf hdr="0"/>
  <p:txStyles>
    <p:titleStyle>
      <a:lvl1pPr algn="l" defTabSz="914126" rtl="0" eaLnBrk="1" latinLnBrk="0" hangingPunct="1">
        <a:lnSpc>
          <a:spcPct val="90000"/>
        </a:lnSpc>
        <a:spcBef>
          <a:spcPct val="0"/>
        </a:spcBef>
        <a:buNone/>
        <a:defRPr sz="1999" b="1" kern="1200">
          <a:solidFill>
            <a:schemeClr val="accent1"/>
          </a:solidFill>
          <a:latin typeface="+mj-lt"/>
          <a:ea typeface="+mj-ea"/>
          <a:cs typeface="+mj-cs"/>
        </a:defRPr>
      </a:lvl1pPr>
    </p:titleStyle>
    <p:bodyStyle>
      <a:lvl1pPr marL="0" indent="0" algn="l" defTabSz="914126" rtl="0" eaLnBrk="1" latinLnBrk="0" hangingPunct="1">
        <a:lnSpc>
          <a:spcPct val="110000"/>
        </a:lnSpc>
        <a:spcBef>
          <a:spcPts val="0"/>
        </a:spcBef>
        <a:spcAft>
          <a:spcPts val="300"/>
        </a:spcAft>
        <a:buFont typeface="Arial" panose="020B0604020202020204" pitchFamily="34" charset="0"/>
        <a:buNone/>
        <a:defRPr sz="1799" kern="1200">
          <a:solidFill>
            <a:schemeClr val="tx1"/>
          </a:solidFill>
          <a:latin typeface="+mn-lt"/>
          <a:ea typeface="+mn-ea"/>
          <a:cs typeface="+mn-cs"/>
        </a:defRPr>
      </a:lvl1pPr>
      <a:lvl2pPr marL="179946"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2pPr>
      <a:lvl3pPr marL="359892"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3pPr>
      <a:lvl4pPr marL="539838"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4pPr>
      <a:lvl5pPr marL="719784"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5pPr>
      <a:lvl6pPr marL="899730"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6pPr>
      <a:lvl7pPr marL="1079676"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7pPr>
      <a:lvl8pPr marL="1259622"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8pPr>
      <a:lvl9pPr marL="1439568"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231" r:id="rId1"/>
    <p:sldLayoutId id="2147484398" r:id="rId2"/>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549" r:id="rId16"/>
    <p:sldLayoutId id="2147484417"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19"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46" r:id="rId1"/>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677" r:id="rId1"/>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3778" r:id="rId19"/>
    <p:sldLayoutId id="2147483779" r:id="rId20"/>
    <p:sldLayoutId id="2147483878" r:id="rId21"/>
    <p:sldLayoutId id="2147484272" r:id="rId22"/>
    <p:sldLayoutId id="2147483782" r:id="rId23"/>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4233" r:id="rId24"/>
    <p:sldLayoutId id="2147484234" r:id="rId25"/>
    <p:sldLayoutId id="2147484235" r:id="rId26"/>
    <p:sldLayoutId id="2147484236" r:id="rId27"/>
    <p:sldLayoutId id="2147484237" r:id="rId28"/>
    <p:sldLayoutId id="2147484238" r:id="rId29"/>
    <p:sldLayoutId id="2147483877" r:id="rId30"/>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4239" r:id="rId16"/>
    <p:sldLayoutId id="2147483780"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grpSp>
        <p:nvGrpSpPr>
          <p:cNvPr id="7" name="Gruppieren 3">
            <a:extLst>
              <a:ext uri="{FF2B5EF4-FFF2-40B4-BE49-F238E27FC236}">
                <a16:creationId xmlns:a16="http://schemas.microsoft.com/office/drawing/2014/main" id="{8050D82E-DF12-DA44-BAA2-709FE42D3C64}"/>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D33A22D0-E564-3147-91D7-5CAC2DAF9F67}"/>
                </a:ext>
              </a:extLst>
            </p:cNvPr>
            <p:cNvCxnSpPr/>
            <p:nvPr userDrawn="1"/>
          </p:nvCxnSpPr>
          <p:spPr bwMode="auto">
            <a:xfrm>
              <a:off x="41148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7B7A1F4A-5E24-DB48-B525-CD4C60DD6EFB}"/>
                </a:ext>
              </a:extLst>
            </p:cNvPr>
            <p:cNvCxnSpPr/>
            <p:nvPr userDrawn="1"/>
          </p:nvCxnSpPr>
          <p:spPr bwMode="auto">
            <a:xfrm>
              <a:off x="58705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6">
              <a:extLst>
                <a:ext uri="{FF2B5EF4-FFF2-40B4-BE49-F238E27FC236}">
                  <a16:creationId xmlns:a16="http://schemas.microsoft.com/office/drawing/2014/main" id="{AB4B75D6-0918-E842-B5CE-46DDBFC611DF}"/>
                </a:ext>
              </a:extLst>
            </p:cNvPr>
            <p:cNvCxnSpPr/>
            <p:nvPr userDrawn="1"/>
          </p:nvCxnSpPr>
          <p:spPr bwMode="auto">
            <a:xfrm>
              <a:off x="6313932"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7">
              <a:extLst>
                <a:ext uri="{FF2B5EF4-FFF2-40B4-BE49-F238E27FC236}">
                  <a16:creationId xmlns:a16="http://schemas.microsoft.com/office/drawing/2014/main" id="{F619DC22-667E-C84B-A6AB-E977C38C4216}"/>
                </a:ext>
              </a:extLst>
            </p:cNvPr>
            <p:cNvCxnSpPr/>
            <p:nvPr userDrawn="1"/>
          </p:nvCxnSpPr>
          <p:spPr bwMode="auto">
            <a:xfrm>
              <a:off x="102799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8">
              <a:extLst>
                <a:ext uri="{FF2B5EF4-FFF2-40B4-BE49-F238E27FC236}">
                  <a16:creationId xmlns:a16="http://schemas.microsoft.com/office/drawing/2014/main" id="{55666FEB-F3DA-444A-B245-427EDB554C5C}"/>
                </a:ext>
              </a:extLst>
            </p:cNvPr>
            <p:cNvCxnSpPr/>
            <p:nvPr userDrawn="1"/>
          </p:nvCxnSpPr>
          <p:spPr bwMode="auto">
            <a:xfrm>
              <a:off x="1178433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9">
              <a:extLst>
                <a:ext uri="{FF2B5EF4-FFF2-40B4-BE49-F238E27FC236}">
                  <a16:creationId xmlns:a16="http://schemas.microsoft.com/office/drawing/2014/main" id="{78387494-1A58-9643-AA7F-408AACB3333F}"/>
                </a:ext>
              </a:extLst>
            </p:cNvPr>
            <p:cNvCxnSpPr/>
            <p:nvPr userDrawn="1"/>
          </p:nvCxnSpPr>
          <p:spPr bwMode="auto">
            <a:xfrm rot="5400000">
              <a:off x="12322800" y="39319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41">
              <a:extLst>
                <a:ext uri="{FF2B5EF4-FFF2-40B4-BE49-F238E27FC236}">
                  <a16:creationId xmlns:a16="http://schemas.microsoft.com/office/drawing/2014/main" id="{195AE785-897A-214E-B164-F2B26A4B1673}"/>
                </a:ext>
              </a:extLst>
            </p:cNvPr>
            <p:cNvCxnSpPr/>
            <p:nvPr userDrawn="1"/>
          </p:nvCxnSpPr>
          <p:spPr bwMode="auto">
            <a:xfrm rot="5400000">
              <a:off x="12322800" y="1324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2">
              <a:extLst>
                <a:ext uri="{FF2B5EF4-FFF2-40B4-BE49-F238E27FC236}">
                  <a16:creationId xmlns:a16="http://schemas.microsoft.com/office/drawing/2014/main" id="{11D2F7EA-CF3F-E44C-B31F-FB0CE4B2F4C9}"/>
                </a:ext>
              </a:extLst>
            </p:cNvPr>
            <p:cNvCxnSpPr/>
            <p:nvPr userDrawn="1"/>
          </p:nvCxnSpPr>
          <p:spPr bwMode="auto">
            <a:xfrm rot="5400000">
              <a:off x="12322800" y="3630168"/>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3">
              <a:extLst>
                <a:ext uri="{FF2B5EF4-FFF2-40B4-BE49-F238E27FC236}">
                  <a16:creationId xmlns:a16="http://schemas.microsoft.com/office/drawing/2014/main" id="{A6B72A2C-A868-5140-9CF7-49722BD91695}"/>
                </a:ext>
              </a:extLst>
            </p:cNvPr>
            <p:cNvCxnSpPr/>
            <p:nvPr userDrawn="1"/>
          </p:nvCxnSpPr>
          <p:spPr bwMode="auto">
            <a:xfrm rot="5400000">
              <a:off x="12322800" y="34107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4">
              <a:extLst>
                <a:ext uri="{FF2B5EF4-FFF2-40B4-BE49-F238E27FC236}">
                  <a16:creationId xmlns:a16="http://schemas.microsoft.com/office/drawing/2014/main" id="{61807A8F-A772-274E-9845-E477C3E403A4}"/>
                </a:ext>
              </a:extLst>
            </p:cNvPr>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51">
              <a:extLst>
                <a:ext uri="{FF2B5EF4-FFF2-40B4-BE49-F238E27FC236}">
                  <a16:creationId xmlns:a16="http://schemas.microsoft.com/office/drawing/2014/main" id="{88B21BE2-1E37-1046-9501-32F4B585F845}"/>
                </a:ext>
              </a:extLst>
            </p:cNvPr>
            <p:cNvCxnSpPr/>
            <p:nvPr userDrawn="1"/>
          </p:nvCxnSpPr>
          <p:spPr bwMode="auto">
            <a:xfrm>
              <a:off x="41148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2">
              <a:extLst>
                <a:ext uri="{FF2B5EF4-FFF2-40B4-BE49-F238E27FC236}">
                  <a16:creationId xmlns:a16="http://schemas.microsoft.com/office/drawing/2014/main" id="{AEC0852D-355E-5242-8583-2EB7CFBE34B0}"/>
                </a:ext>
              </a:extLst>
            </p:cNvPr>
            <p:cNvCxnSpPr/>
            <p:nvPr userDrawn="1"/>
          </p:nvCxnSpPr>
          <p:spPr bwMode="auto">
            <a:xfrm>
              <a:off x="5870448"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3">
              <a:extLst>
                <a:ext uri="{FF2B5EF4-FFF2-40B4-BE49-F238E27FC236}">
                  <a16:creationId xmlns:a16="http://schemas.microsoft.com/office/drawing/2014/main" id="{02BFA8FE-F4EF-6A40-BBEF-591BB93673AC}"/>
                </a:ext>
              </a:extLst>
            </p:cNvPr>
            <p:cNvCxnSpPr/>
            <p:nvPr userDrawn="1"/>
          </p:nvCxnSpPr>
          <p:spPr bwMode="auto">
            <a:xfrm>
              <a:off x="6318504"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4">
              <a:extLst>
                <a:ext uri="{FF2B5EF4-FFF2-40B4-BE49-F238E27FC236}">
                  <a16:creationId xmlns:a16="http://schemas.microsoft.com/office/drawing/2014/main" id="{4C1B284D-2BB5-EA40-94F0-C90C4B6B700D}"/>
                </a:ext>
              </a:extLst>
            </p:cNvPr>
            <p:cNvCxnSpPr/>
            <p:nvPr userDrawn="1"/>
          </p:nvCxnSpPr>
          <p:spPr bwMode="auto">
            <a:xfrm>
              <a:off x="1027565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5">
              <a:extLst>
                <a:ext uri="{FF2B5EF4-FFF2-40B4-BE49-F238E27FC236}">
                  <a16:creationId xmlns:a16="http://schemas.microsoft.com/office/drawing/2014/main" id="{EA07CEA6-5B67-6847-96AD-EA56B76D5A54}"/>
                </a:ext>
              </a:extLst>
            </p:cNvPr>
            <p:cNvCxnSpPr/>
            <p:nvPr userDrawn="1"/>
          </p:nvCxnSpPr>
          <p:spPr bwMode="auto">
            <a:xfrm>
              <a:off x="11786616"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6">
              <a:extLst>
                <a:ext uri="{FF2B5EF4-FFF2-40B4-BE49-F238E27FC236}">
                  <a16:creationId xmlns:a16="http://schemas.microsoft.com/office/drawing/2014/main" id="{46850BDB-7DD9-9145-8B8A-05784D2CC977}"/>
                </a:ext>
              </a:extLst>
            </p:cNvPr>
            <p:cNvCxnSpPr/>
            <p:nvPr userDrawn="1"/>
          </p:nvCxnSpPr>
          <p:spPr bwMode="auto">
            <a:xfrm rot="5400000">
              <a:off x="-128016" y="388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8">
              <a:extLst>
                <a:ext uri="{FF2B5EF4-FFF2-40B4-BE49-F238E27FC236}">
                  <a16:creationId xmlns:a16="http://schemas.microsoft.com/office/drawing/2014/main" id="{A2223D8E-0471-2F42-8900-EC71ACACD416}"/>
                </a:ext>
              </a:extLst>
            </p:cNvPr>
            <p:cNvCxnSpPr/>
            <p:nvPr userDrawn="1"/>
          </p:nvCxnSpPr>
          <p:spPr bwMode="auto">
            <a:xfrm rot="5400000">
              <a:off x="-126000" y="13230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9">
              <a:extLst>
                <a:ext uri="{FF2B5EF4-FFF2-40B4-BE49-F238E27FC236}">
                  <a16:creationId xmlns:a16="http://schemas.microsoft.com/office/drawing/2014/main" id="{EE244786-7154-B54A-9A68-10316AF37694}"/>
                </a:ext>
              </a:extLst>
            </p:cNvPr>
            <p:cNvCxnSpPr/>
            <p:nvPr userDrawn="1"/>
          </p:nvCxnSpPr>
          <p:spPr bwMode="auto">
            <a:xfrm rot="5400000">
              <a:off x="-126000" y="3628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60">
              <a:extLst>
                <a:ext uri="{FF2B5EF4-FFF2-40B4-BE49-F238E27FC236}">
                  <a16:creationId xmlns:a16="http://schemas.microsoft.com/office/drawing/2014/main" id="{9682C2B8-9A55-424C-B123-324D28080495}"/>
                </a:ext>
              </a:extLst>
            </p:cNvPr>
            <p:cNvCxnSpPr/>
            <p:nvPr userDrawn="1"/>
          </p:nvCxnSpPr>
          <p:spPr bwMode="auto">
            <a:xfrm rot="5400000">
              <a:off x="-128016" y="34107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1">
              <a:extLst>
                <a:ext uri="{FF2B5EF4-FFF2-40B4-BE49-F238E27FC236}">
                  <a16:creationId xmlns:a16="http://schemas.microsoft.com/office/drawing/2014/main" id="{B77C6A63-4569-8744-90EB-ED40B139635E}"/>
                </a:ext>
              </a:extLst>
            </p:cNvPr>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3721" r:id="rId4"/>
    <p:sldLayoutId id="2147483722" r:id="rId5"/>
    <p:sldLayoutId id="2147483723" r:id="rId6"/>
    <p:sldLayoutId id="2147483724" r:id="rId7"/>
    <p:sldLayoutId id="2147483725" r:id="rId8"/>
    <p:sldLayoutId id="2147483726" r:id="rId9"/>
    <p:sldLayoutId id="2147483730" r:id="rId10"/>
    <p:sldLayoutId id="2147483731" r:id="rId11"/>
    <p:sldLayoutId id="2147483732" r:id="rId12"/>
    <p:sldLayoutId id="2147483736" r:id="rId13"/>
    <p:sldLayoutId id="2147483737" r:id="rId14"/>
    <p:sldLayoutId id="2147483738" r:id="rId15"/>
    <p:sldLayoutId id="2147483708" r:id="rId16"/>
    <p:sldLayoutId id="2147484069" r:id="rId17"/>
    <p:sldLayoutId id="2147484070" r:id="rId18"/>
    <p:sldLayoutId id="2147484071" r:id="rId19"/>
    <p:sldLayoutId id="2147483691" r:id="rId20"/>
    <p:sldLayoutId id="2147483692" r:id="rId21"/>
    <p:sldLayoutId id="2147484072" r:id="rId22"/>
    <p:sldLayoutId id="2147484073" r:id="rId23"/>
    <p:sldLayoutId id="2147484074" r:id="rId24"/>
    <p:sldLayoutId id="2147484075" r:id="rId25"/>
    <p:sldLayoutId id="2147484076" r:id="rId26"/>
    <p:sldLayoutId id="2147484077" r:id="rId27"/>
    <p:sldLayoutId id="2147483680" r:id="rId28"/>
    <p:sldLayoutId id="2147483694" r:id="rId29"/>
    <p:sldLayoutId id="2147484078" r:id="rId30"/>
    <p:sldLayoutId id="2147483690" r:id="rId31"/>
    <p:sldLayoutId id="2147483682" r:id="rId32"/>
    <p:sldLayoutId id="2147484079" r:id="rId33"/>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6" userDrawn="1">
          <p15:clr>
            <a:srgbClr val="A4A3A4"/>
          </p15:clr>
        </p15:guide>
        <p15:guide id="2" pos="255" userDrawn="1">
          <p15:clr>
            <a:srgbClr val="5ACBF0"/>
          </p15:clr>
        </p15:guide>
        <p15:guide id="3" orient="horz" pos="888" userDrawn="1">
          <p15:clr>
            <a:srgbClr val="5ACBF0"/>
          </p15:clr>
        </p15:guide>
        <p15:guide id="4" orient="horz" pos="2341" userDrawn="1">
          <p15:clr>
            <a:srgbClr val="A4A3A4"/>
          </p15:clr>
        </p15:guide>
        <p15:guide id="5" orient="horz" pos="300" userDrawn="1">
          <p15:clr>
            <a:srgbClr val="A4A3A4"/>
          </p15:clr>
        </p15:guide>
        <p15:guide id="7" orient="horz" pos="3879" userDrawn="1">
          <p15:clr>
            <a:srgbClr val="5ACBF0"/>
          </p15:clr>
        </p15:guide>
        <p15:guide id="8" pos="3984" userDrawn="1">
          <p15:clr>
            <a:srgbClr val="A4A3A4"/>
          </p15:clr>
        </p15:guide>
        <p15:guide id="9" pos="7416" userDrawn="1">
          <p15:clr>
            <a:srgbClr val="5ACBF0"/>
          </p15:clr>
        </p15:guide>
        <p15:guide id="10" pos="3696" userDrawn="1">
          <p15:clr>
            <a:srgbClr val="A4A3A4"/>
          </p15:clr>
        </p15:guide>
        <p15:guide id="11" pos="6480"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06" r:id="rId1"/>
    <p:sldLayoutId id="2147484105" r:id="rId2"/>
    <p:sldLayoutId id="2147484678" r:id="rId3"/>
    <p:sldLayoutId id="2147484679" r:id="rId4"/>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2985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08" r:id="rId1"/>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2024-04-25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8.xml"/><Relationship Id="rId7" Type="http://schemas.openxmlformats.org/officeDocument/2006/relationships/slide" Target="slide25.xml"/><Relationship Id="rId2" Type="http://schemas.openxmlformats.org/officeDocument/2006/relationships/slide" Target="slide17.xml"/><Relationship Id="rId1" Type="http://schemas.openxmlformats.org/officeDocument/2006/relationships/slideLayout" Target="../slideLayouts/slideLayout2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slide" Target="slide10.xml"/><Relationship Id="rId5" Type="http://schemas.openxmlformats.org/officeDocument/2006/relationships/slide" Target="slide31.xml"/><Relationship Id="rId4" Type="http://schemas.openxmlformats.org/officeDocument/2006/relationships/slide" Target="slide3.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2" Type="http://schemas.openxmlformats.org/officeDocument/2006/relationships/hyperlink" Target="https://orw-people-vm.wv.mentorg.com/wv/pev_docs/Packages/2023.2_16/mgc_home/docs/htmldocs/mgchelp.htm#context=svrf_ur&amp;topic=pex%20exception%20severity" TargetMode="External"/><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4"/>
            <a:ext cx="11376788" cy="1538883"/>
          </a:xfrm>
        </p:spPr>
        <p:txBody>
          <a:bodyPr/>
          <a:lstStyle/>
          <a:p>
            <a:r>
              <a:rPr lang="en-US" sz="6000" dirty="0"/>
              <a:t>2024.2 Calibre</a:t>
            </a:r>
            <a:r>
              <a:rPr lang="en-US" sz="6000" baseline="40000" dirty="0">
                <a:solidFill>
                  <a:srgbClr val="FFFFFF"/>
                </a:solidFill>
              </a:rPr>
              <a:t>®</a:t>
            </a:r>
            <a:r>
              <a:rPr lang="en-US" sz="6000" dirty="0"/>
              <a:t> </a:t>
            </a:r>
            <a:br>
              <a:rPr lang="en-US" dirty="0"/>
            </a:br>
            <a:r>
              <a:rPr lang="en-US" sz="4000" dirty="0"/>
              <a:t>Release Highlights</a:t>
            </a:r>
            <a:endParaRPr lang="en-US" sz="4000" b="0" dirty="0"/>
          </a:p>
        </p:txBody>
      </p:sp>
    </p:spTree>
    <p:extLst>
      <p:ext uri="{BB962C8B-B14F-4D97-AF65-F5344CB8AC3E}">
        <p14:creationId xmlns:p14="http://schemas.microsoft.com/office/powerpoint/2010/main" val="25559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 </a:t>
            </a:r>
            <a:r>
              <a:rPr lang="en-US" dirty="0"/>
              <a:t>3DSTACK </a:t>
            </a:r>
            <a:br>
              <a:rPr lang="en-US" dirty="0"/>
            </a:br>
            <a:r>
              <a:rPr lang="en-US" sz="4000" dirty="0"/>
              <a:t>Release Highlights</a:t>
            </a:r>
            <a:br>
              <a:rPr lang="en-US" sz="4000" b="0" dirty="0"/>
            </a:br>
            <a:r>
              <a:rPr lang="en-US" sz="4000" dirty="0"/>
              <a:t>v2024.2</a:t>
            </a:r>
            <a:endParaRPr lang="en-US" sz="4000" b="0" dirty="0"/>
          </a:p>
        </p:txBody>
      </p:sp>
      <p:sp>
        <p:nvSpPr>
          <p:cNvPr id="2" name="Footer Placeholder 1">
            <a:extLst>
              <a:ext uri="{FF2B5EF4-FFF2-40B4-BE49-F238E27FC236}">
                <a16:creationId xmlns:a16="http://schemas.microsoft.com/office/drawing/2014/main" id="{B2364DAF-3273-293E-D1E2-1F4A4CC56B3B}"/>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314570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z="3200" dirty="0"/>
              <a:t>Waive Missing Ports Errors</a:t>
            </a:r>
            <a:endParaRPr lang="en-US" sz="2400" i="1" dirty="0">
              <a:solidFill>
                <a:srgbClr val="FF0000"/>
              </a:solidFill>
            </a:endParaRPr>
          </a:p>
        </p:txBody>
      </p:sp>
      <p:sp>
        <p:nvSpPr>
          <p:cNvPr id="29699" name="Rectangle 2"/>
          <p:cNvSpPr>
            <a:spLocks noGrp="1" noChangeArrowheads="1"/>
          </p:cNvSpPr>
          <p:nvPr>
            <p:ph idx="1"/>
          </p:nvPr>
        </p:nvSpPr>
        <p:spPr>
          <a:xfrm>
            <a:off x="411160" y="1414800"/>
            <a:ext cx="11780839" cy="4752000"/>
          </a:xfrm>
        </p:spPr>
        <p:txBody>
          <a:bodyPr/>
          <a:lstStyle/>
          <a:p>
            <a:pPr>
              <a:buClr>
                <a:srgbClr val="009999"/>
              </a:buClr>
            </a:pPr>
            <a:r>
              <a:rPr lang="en-US" sz="2000" dirty="0"/>
              <a:t>New option to the connected and </a:t>
            </a:r>
            <a:r>
              <a:rPr lang="en-US" sz="2000" dirty="0" err="1"/>
              <a:t>missing_ports</a:t>
            </a:r>
            <a:r>
              <a:rPr lang="en-US" sz="2000" dirty="0"/>
              <a:t> commands that waives missing port errors that are not part of the layout</a:t>
            </a:r>
          </a:p>
          <a:p>
            <a:pPr>
              <a:buClr>
                <a:srgbClr val="009999"/>
              </a:buClr>
            </a:pPr>
            <a:endParaRPr lang="en-US" sz="2000" dirty="0"/>
          </a:p>
          <a:p>
            <a:pPr>
              <a:buClr>
                <a:srgbClr val="009999"/>
              </a:buClr>
            </a:pPr>
            <a:r>
              <a:rPr lang="en-US" sz="2000" i="1" dirty="0">
                <a:solidFill>
                  <a:srgbClr val="009999"/>
                </a:solidFill>
              </a:rPr>
              <a:t>Example:</a:t>
            </a:r>
          </a:p>
          <a:p>
            <a:pPr>
              <a:buClr>
                <a:srgbClr val="009999"/>
              </a:buClr>
            </a:pPr>
            <a:r>
              <a:rPr lang="en-US" sz="2000" dirty="0"/>
              <a:t>connected</a:t>
            </a:r>
          </a:p>
          <a:p>
            <a:pPr>
              <a:buClr>
                <a:srgbClr val="009999"/>
              </a:buClr>
            </a:pPr>
            <a:r>
              <a:rPr lang="en-US" sz="2000" dirty="0"/>
              <a:t> 	…</a:t>
            </a:r>
          </a:p>
          <a:p>
            <a:pPr>
              <a:buClr>
                <a:srgbClr val="009999"/>
              </a:buClr>
            </a:pPr>
            <a:r>
              <a:rPr lang="en-US" sz="2000" dirty="0"/>
              <a:t> 	[</a:t>
            </a:r>
            <a:r>
              <a:rPr lang="en-US" sz="2000" dirty="0">
                <a:solidFill>
                  <a:srgbClr val="009999"/>
                </a:solidFill>
              </a:rPr>
              <a:t>-</a:t>
            </a:r>
            <a:r>
              <a:rPr lang="en-US" sz="2000" dirty="0" err="1">
                <a:solidFill>
                  <a:srgbClr val="009999"/>
                </a:solidFill>
              </a:rPr>
              <a:t>waive_unmatched_subckt_missing_ports</a:t>
            </a:r>
            <a:r>
              <a:rPr lang="en-US" sz="2000" dirty="0"/>
              <a:t>]</a:t>
            </a:r>
          </a:p>
          <a:p>
            <a:pPr>
              <a:buClr>
                <a:srgbClr val="009999"/>
              </a:buClr>
            </a:pPr>
            <a:r>
              <a:rPr lang="en-US" sz="2000" dirty="0" err="1"/>
              <a:t>missing_ports</a:t>
            </a:r>
            <a:endParaRPr lang="en-US" sz="2000" dirty="0"/>
          </a:p>
          <a:p>
            <a:pPr>
              <a:buClr>
                <a:srgbClr val="009999"/>
              </a:buClr>
            </a:pPr>
            <a:r>
              <a:rPr lang="en-US" sz="2000" dirty="0"/>
              <a:t> 	-</a:t>
            </a:r>
            <a:r>
              <a:rPr lang="en-US" sz="2000" dirty="0" err="1"/>
              <a:t>check_name</a:t>
            </a:r>
            <a:r>
              <a:rPr lang="en-US" sz="2000" dirty="0"/>
              <a:t> </a:t>
            </a:r>
            <a:r>
              <a:rPr lang="en-US" sz="2000" dirty="0" err="1"/>
              <a:t>check_name</a:t>
            </a:r>
            <a:endParaRPr lang="en-US" sz="2000" dirty="0"/>
          </a:p>
          <a:p>
            <a:pPr>
              <a:buClr>
                <a:srgbClr val="009999"/>
              </a:buClr>
            </a:pPr>
            <a:r>
              <a:rPr lang="en-US" sz="2000" dirty="0"/>
              <a:t> 	…</a:t>
            </a:r>
          </a:p>
          <a:p>
            <a:pPr>
              <a:buClr>
                <a:srgbClr val="009999"/>
              </a:buClr>
            </a:pPr>
            <a:r>
              <a:rPr lang="en-US" sz="2000" dirty="0"/>
              <a:t> 	[</a:t>
            </a:r>
            <a:r>
              <a:rPr lang="en-US" sz="2000" dirty="0">
                <a:solidFill>
                  <a:srgbClr val="009999"/>
                </a:solidFill>
              </a:rPr>
              <a:t>-</a:t>
            </a:r>
            <a:r>
              <a:rPr lang="en-US" sz="2000" dirty="0" err="1">
                <a:solidFill>
                  <a:srgbClr val="009999"/>
                </a:solidFill>
              </a:rPr>
              <a:t>waive_unmatched_subckt_missing_ports</a:t>
            </a:r>
            <a:r>
              <a:rPr lang="en-US" sz="2000" dirty="0"/>
              <a:t>]</a:t>
            </a:r>
          </a:p>
        </p:txBody>
      </p:sp>
      <p:sp>
        <p:nvSpPr>
          <p:cNvPr id="13" name="Footer Placeholder 1"/>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2" name="Slide Number Placeholder 1">
            <a:extLst>
              <a:ext uri="{FF2B5EF4-FFF2-40B4-BE49-F238E27FC236}">
                <a16:creationId xmlns:a16="http://schemas.microsoft.com/office/drawing/2014/main" id="{F7344ABD-06C2-4DCC-AEE4-F3D791862F82}"/>
              </a:ext>
            </a:extLst>
          </p:cNvPr>
          <p:cNvSpPr>
            <a:spLocks noGrp="1"/>
          </p:cNvSpPr>
          <p:nvPr>
            <p:ph type="sldNum" sz="quarter" idx="11"/>
          </p:nvPr>
        </p:nvSpPr>
        <p:spPr/>
        <p:txBody>
          <a:bodyPr/>
          <a:lstStyle/>
          <a:p>
            <a:r>
              <a:rPr lang="en-US" dirty="0"/>
              <a:t>Page </a:t>
            </a:r>
            <a:fld id="{15EBE321-CBB1-4E91-BD14-37C8D44326FB}" type="slidenum">
              <a:rPr lang="en-US" smtClean="0"/>
              <a:pPr/>
              <a:t>11</a:t>
            </a:fld>
            <a:endParaRPr lang="en-US" dirty="0"/>
          </a:p>
        </p:txBody>
      </p:sp>
    </p:spTree>
    <p:extLst>
      <p:ext uri="{BB962C8B-B14F-4D97-AF65-F5344CB8AC3E}">
        <p14:creationId xmlns:p14="http://schemas.microsoft.com/office/powerpoint/2010/main" val="396935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F553-5A26-D2CD-00E0-E8963E102F99}"/>
            </a:ext>
          </a:extLst>
        </p:cNvPr>
        <p:cNvGrpSpPr/>
        <p:nvPr/>
      </p:nvGrpSpPr>
      <p:grpSpPr>
        <a:xfrm>
          <a:off x="0" y="0"/>
          <a:ext cx="0" cy="0"/>
          <a:chOff x="0" y="0"/>
          <a:chExt cx="0" cy="0"/>
        </a:xfrm>
      </p:grpSpPr>
      <p:sp>
        <p:nvSpPr>
          <p:cNvPr id="29698" name="Rectangle 3">
            <a:extLst>
              <a:ext uri="{FF2B5EF4-FFF2-40B4-BE49-F238E27FC236}">
                <a16:creationId xmlns:a16="http://schemas.microsoft.com/office/drawing/2014/main" id="{9B90C12C-CF94-9FCF-6AA5-36157D9EDB7C}"/>
              </a:ext>
            </a:extLst>
          </p:cNvPr>
          <p:cNvSpPr>
            <a:spLocks noGrp="1" noChangeArrowheads="1"/>
          </p:cNvSpPr>
          <p:nvPr>
            <p:ph type="title"/>
          </p:nvPr>
        </p:nvSpPr>
        <p:spPr/>
        <p:txBody>
          <a:bodyPr/>
          <a:lstStyle/>
          <a:p>
            <a:r>
              <a:rPr lang="en-US" sz="3200" dirty="0"/>
              <a:t>Alignment Checks Enhancements</a:t>
            </a:r>
          </a:p>
        </p:txBody>
      </p:sp>
      <p:sp>
        <p:nvSpPr>
          <p:cNvPr id="29699" name="Rectangle 2">
            <a:extLst>
              <a:ext uri="{FF2B5EF4-FFF2-40B4-BE49-F238E27FC236}">
                <a16:creationId xmlns:a16="http://schemas.microsoft.com/office/drawing/2014/main" id="{ECE03F02-D4A0-5550-1358-7522D27995D7}"/>
              </a:ext>
            </a:extLst>
          </p:cNvPr>
          <p:cNvSpPr>
            <a:spLocks noGrp="1" noChangeArrowheads="1"/>
          </p:cNvSpPr>
          <p:nvPr>
            <p:ph idx="1"/>
          </p:nvPr>
        </p:nvSpPr>
        <p:spPr>
          <a:xfrm>
            <a:off x="411160" y="1414800"/>
            <a:ext cx="11780839" cy="4752000"/>
          </a:xfrm>
        </p:spPr>
        <p:txBody>
          <a:bodyPr/>
          <a:lstStyle/>
          <a:p>
            <a:pPr>
              <a:buClr>
                <a:srgbClr val="009999"/>
              </a:buClr>
            </a:pPr>
            <a:r>
              <a:rPr lang="en-US" sz="2000" dirty="0">
                <a:solidFill>
                  <a:srgbClr val="009999"/>
                </a:solidFill>
              </a:rPr>
              <a:t>Alignment Checks on Non-Interacting Layers</a:t>
            </a:r>
            <a:r>
              <a:rPr lang="en-US" sz="2000" dirty="0"/>
              <a:t>: Optionally perform alignment checks on layers that are not part of the connectivity stack </a:t>
            </a:r>
          </a:p>
          <a:p>
            <a:pPr marL="342900" indent="-342900">
              <a:buClr>
                <a:srgbClr val="009999"/>
              </a:buClr>
              <a:buFont typeface="Arial" panose="020B0604020202020204" pitchFamily="34" charset="0"/>
              <a:buChar char="•"/>
            </a:pPr>
            <a:r>
              <a:rPr lang="en-US" sz="2000" dirty="0"/>
              <a:t>Layers that are not specified to interact with each other</a:t>
            </a:r>
          </a:p>
          <a:p>
            <a:pPr marL="342900" indent="-342900">
              <a:buClr>
                <a:srgbClr val="009999"/>
              </a:buClr>
              <a:buFont typeface="Arial" panose="020B0604020202020204" pitchFamily="34" charset="0"/>
              <a:buChar char="•"/>
            </a:pPr>
            <a:r>
              <a:rPr lang="en-US" sz="2000" dirty="0"/>
              <a:t>To use this feature, set the new -</a:t>
            </a:r>
            <a:r>
              <a:rPr lang="en-US" sz="2000" dirty="0" err="1"/>
              <a:t>alignment_checks_mode</a:t>
            </a:r>
            <a:r>
              <a:rPr lang="en-US" sz="2000" dirty="0"/>
              <a:t> argument of the config command to ALL</a:t>
            </a:r>
          </a:p>
          <a:p>
            <a:pPr marL="342900" indent="-342900">
              <a:buClr>
                <a:srgbClr val="009999"/>
              </a:buClr>
              <a:buFont typeface="Arial" panose="020B0604020202020204" pitchFamily="34" charset="0"/>
              <a:buChar char="•"/>
            </a:pPr>
            <a:endParaRPr lang="en-US" sz="2000" dirty="0"/>
          </a:p>
          <a:p>
            <a:pPr>
              <a:buClr>
                <a:srgbClr val="009999"/>
              </a:buClr>
            </a:pPr>
            <a:r>
              <a:rPr lang="en-US" sz="2000" dirty="0"/>
              <a:t>	</a:t>
            </a:r>
            <a:r>
              <a:rPr lang="en-US" sz="2000" dirty="0">
                <a:solidFill>
                  <a:srgbClr val="009999"/>
                </a:solidFill>
              </a:rPr>
              <a:t>-config -</a:t>
            </a:r>
            <a:r>
              <a:rPr lang="en-US" sz="2000" dirty="0" err="1">
                <a:solidFill>
                  <a:srgbClr val="009999"/>
                </a:solidFill>
              </a:rPr>
              <a:t>alignment_checks_mode</a:t>
            </a:r>
            <a:r>
              <a:rPr lang="en-US" sz="2000" dirty="0">
                <a:solidFill>
                  <a:srgbClr val="009999"/>
                </a:solidFill>
              </a:rPr>
              <a:t> {ALL | </a:t>
            </a:r>
            <a:r>
              <a:rPr lang="en-US" sz="2000" u="sng" dirty="0">
                <a:solidFill>
                  <a:srgbClr val="009999"/>
                </a:solidFill>
              </a:rPr>
              <a:t>INTERFACING</a:t>
            </a:r>
            <a:r>
              <a:rPr lang="en-US" sz="2000" dirty="0">
                <a:solidFill>
                  <a:srgbClr val="009999"/>
                </a:solidFill>
              </a:rPr>
              <a:t>} </a:t>
            </a:r>
          </a:p>
          <a:p>
            <a:pPr>
              <a:buClr>
                <a:srgbClr val="009999"/>
              </a:buClr>
            </a:pPr>
            <a:r>
              <a:rPr lang="en-US" sz="2000" dirty="0"/>
              <a:t>The default is INTERFACING, which is the same behavior as previous releases (alignment checks are only performed for interacting layers)</a:t>
            </a:r>
          </a:p>
          <a:p>
            <a:pPr>
              <a:buClr>
                <a:srgbClr val="009999"/>
              </a:buClr>
            </a:pPr>
            <a:endParaRPr lang="en-US" sz="2000" dirty="0"/>
          </a:p>
          <a:p>
            <a:pPr>
              <a:buClr>
                <a:srgbClr val="009999"/>
              </a:buClr>
            </a:pPr>
            <a:r>
              <a:rPr lang="en-US" sz="2000" dirty="0">
                <a:solidFill>
                  <a:srgbClr val="009999"/>
                </a:solidFill>
              </a:rPr>
              <a:t>Multiple Layers in Overlap Check</a:t>
            </a:r>
            <a:r>
              <a:rPr lang="en-US" sz="2000" dirty="0"/>
              <a:t>: Overlap command supports multiple layer types in the -layer_type2 argument expressed as a list</a:t>
            </a:r>
          </a:p>
          <a:p>
            <a:pPr marL="342900" indent="-342900">
              <a:buClr>
                <a:srgbClr val="009999"/>
              </a:buClr>
              <a:buFont typeface="Arial" panose="020B0604020202020204" pitchFamily="34" charset="0"/>
              <a:buChar char="•"/>
            </a:pPr>
            <a:r>
              <a:rPr lang="en-US" sz="2000" dirty="0"/>
              <a:t>To enable this feature, set the new -</a:t>
            </a:r>
            <a:r>
              <a:rPr lang="en-US" sz="2000" dirty="0" err="1"/>
              <a:t>alignment_checks_mode</a:t>
            </a:r>
            <a:r>
              <a:rPr lang="en-US" sz="2000" dirty="0"/>
              <a:t> argument of the config command to ALL</a:t>
            </a:r>
          </a:p>
        </p:txBody>
      </p:sp>
      <p:sp>
        <p:nvSpPr>
          <p:cNvPr id="13" name="Footer Placeholder 1">
            <a:extLst>
              <a:ext uri="{FF2B5EF4-FFF2-40B4-BE49-F238E27FC236}">
                <a16:creationId xmlns:a16="http://schemas.microsoft.com/office/drawing/2014/main" id="{D1802BDA-90DB-32E7-809B-43489C7F8761}"/>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2" name="Slide Number Placeholder 1">
            <a:extLst>
              <a:ext uri="{FF2B5EF4-FFF2-40B4-BE49-F238E27FC236}">
                <a16:creationId xmlns:a16="http://schemas.microsoft.com/office/drawing/2014/main" id="{347C9C18-3606-1580-3725-6B6174706663}"/>
              </a:ext>
            </a:extLst>
          </p:cNvPr>
          <p:cNvSpPr>
            <a:spLocks noGrp="1"/>
          </p:cNvSpPr>
          <p:nvPr>
            <p:ph type="sldNum" sz="quarter" idx="11"/>
          </p:nvPr>
        </p:nvSpPr>
        <p:spPr/>
        <p:txBody>
          <a:bodyPr/>
          <a:lstStyle/>
          <a:p>
            <a:r>
              <a:rPr lang="en-US" dirty="0"/>
              <a:t>Page </a:t>
            </a:r>
            <a:fld id="{15EBE321-CBB1-4E91-BD14-37C8D44326FB}" type="slidenum">
              <a:rPr lang="en-US" smtClean="0"/>
              <a:pPr/>
              <a:t>12</a:t>
            </a:fld>
            <a:endParaRPr lang="en-US" dirty="0"/>
          </a:p>
        </p:txBody>
      </p:sp>
    </p:spTree>
    <p:extLst>
      <p:ext uri="{BB962C8B-B14F-4D97-AF65-F5344CB8AC3E}">
        <p14:creationId xmlns:p14="http://schemas.microsoft.com/office/powerpoint/2010/main" val="1355007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AE09-68DC-03A6-2CFF-27F9C39615FB}"/>
            </a:ext>
          </a:extLst>
        </p:cNvPr>
        <p:cNvGrpSpPr/>
        <p:nvPr/>
      </p:nvGrpSpPr>
      <p:grpSpPr>
        <a:xfrm>
          <a:off x="0" y="0"/>
          <a:ext cx="0" cy="0"/>
          <a:chOff x="0" y="0"/>
          <a:chExt cx="0" cy="0"/>
        </a:xfrm>
      </p:grpSpPr>
      <p:sp>
        <p:nvSpPr>
          <p:cNvPr id="29698" name="Rectangle 3">
            <a:extLst>
              <a:ext uri="{FF2B5EF4-FFF2-40B4-BE49-F238E27FC236}">
                <a16:creationId xmlns:a16="http://schemas.microsoft.com/office/drawing/2014/main" id="{8D23D74E-A791-D268-918E-FC918906279B}"/>
              </a:ext>
            </a:extLst>
          </p:cNvPr>
          <p:cNvSpPr>
            <a:spLocks noGrp="1" noChangeArrowheads="1"/>
          </p:cNvSpPr>
          <p:nvPr>
            <p:ph type="title"/>
          </p:nvPr>
        </p:nvSpPr>
        <p:spPr/>
        <p:txBody>
          <a:bodyPr/>
          <a:lstStyle/>
          <a:p>
            <a:r>
              <a:rPr lang="en-US" sz="2800" dirty="0" err="1"/>
              <a:t>Export_Layout</a:t>
            </a:r>
            <a:r>
              <a:rPr lang="en-US" sz="2800" dirty="0"/>
              <a:t> Enhancements</a:t>
            </a:r>
            <a:endParaRPr lang="en-US" sz="3200" dirty="0"/>
          </a:p>
        </p:txBody>
      </p:sp>
      <p:sp>
        <p:nvSpPr>
          <p:cNvPr id="29699" name="Rectangle 2">
            <a:extLst>
              <a:ext uri="{FF2B5EF4-FFF2-40B4-BE49-F238E27FC236}">
                <a16:creationId xmlns:a16="http://schemas.microsoft.com/office/drawing/2014/main" id="{6E0C8DFE-61EE-9C2E-9E3E-787F288533A5}"/>
              </a:ext>
            </a:extLst>
          </p:cNvPr>
          <p:cNvSpPr>
            <a:spLocks noGrp="1" noChangeArrowheads="1"/>
          </p:cNvSpPr>
          <p:nvPr>
            <p:ph idx="1"/>
          </p:nvPr>
        </p:nvSpPr>
        <p:spPr>
          <a:xfrm>
            <a:off x="411160" y="1414800"/>
            <a:ext cx="11780839" cy="4752000"/>
          </a:xfrm>
        </p:spPr>
        <p:txBody>
          <a:bodyPr/>
          <a:lstStyle/>
          <a:p>
            <a:pPr>
              <a:buClr>
                <a:srgbClr val="009999"/>
              </a:buClr>
            </a:pPr>
            <a:r>
              <a:rPr lang="en-US" sz="2000" dirty="0"/>
              <a:t>Generate </a:t>
            </a:r>
            <a:r>
              <a:rPr lang="en-US" sz="2000" dirty="0" err="1"/>
              <a:t>Hier</a:t>
            </a:r>
            <a:r>
              <a:rPr lang="en-US" sz="2000" dirty="0"/>
              <a:t> netlist with </a:t>
            </a:r>
            <a:r>
              <a:rPr lang="en-US" sz="2000" dirty="0" err="1"/>
              <a:t>Export_Layout</a:t>
            </a:r>
            <a:endParaRPr lang="en-US" sz="2000" dirty="0"/>
          </a:p>
          <a:p>
            <a:pPr>
              <a:buClr>
                <a:srgbClr val="009999"/>
              </a:buClr>
            </a:pPr>
            <a:r>
              <a:rPr lang="en-US" sz="2000" dirty="0" err="1">
                <a:solidFill>
                  <a:srgbClr val="009999"/>
                </a:solidFill>
              </a:rPr>
              <a:t>export_layout</a:t>
            </a:r>
            <a:r>
              <a:rPr lang="en-US" sz="2000" dirty="0">
                <a:solidFill>
                  <a:srgbClr val="009999"/>
                </a:solidFill>
              </a:rPr>
              <a:t> </a:t>
            </a:r>
            <a:r>
              <a:rPr lang="en-US" sz="2000" dirty="0"/>
              <a:t>command supports a new </a:t>
            </a:r>
            <a:r>
              <a:rPr lang="en-US" sz="2000" i="1" dirty="0">
                <a:solidFill>
                  <a:srgbClr val="009999"/>
                </a:solidFill>
              </a:rPr>
              <a:t>-</a:t>
            </a:r>
            <a:r>
              <a:rPr lang="en-US" sz="2000" i="1" dirty="0" err="1">
                <a:solidFill>
                  <a:srgbClr val="009999"/>
                </a:solidFill>
              </a:rPr>
              <a:t>use_assembly</a:t>
            </a:r>
            <a:r>
              <a:rPr lang="en-US" sz="2000" i="1" dirty="0">
                <a:solidFill>
                  <a:srgbClr val="009999"/>
                </a:solidFill>
              </a:rPr>
              <a:t> </a:t>
            </a:r>
            <a:r>
              <a:rPr lang="en-US" sz="2000" dirty="0"/>
              <a:t>argument</a:t>
            </a:r>
          </a:p>
          <a:p>
            <a:pPr marL="342900" indent="-342900">
              <a:buClr>
                <a:srgbClr val="009999"/>
              </a:buClr>
              <a:buFont typeface="Arial" panose="020B0604020202020204" pitchFamily="34" charset="0"/>
              <a:buChar char="•"/>
            </a:pPr>
            <a:r>
              <a:rPr lang="en-US" sz="2000" dirty="0"/>
              <a:t>The tool uses the assembly layout instead of an annotated GDS</a:t>
            </a:r>
          </a:p>
          <a:p>
            <a:pPr marL="522900" lvl="1" indent="-342900">
              <a:buClr>
                <a:srgbClr val="009999"/>
              </a:buClr>
            </a:pPr>
            <a:r>
              <a:rPr lang="en-US" sz="2000" dirty="0"/>
              <a:t>Provides a hierarchical netlist in the output location</a:t>
            </a:r>
          </a:p>
          <a:p>
            <a:pPr>
              <a:buClr>
                <a:srgbClr val="009999"/>
              </a:buClr>
            </a:pPr>
            <a:endParaRPr lang="en-US" sz="2000" dirty="0"/>
          </a:p>
          <a:p>
            <a:pPr>
              <a:buClr>
                <a:srgbClr val="009999"/>
              </a:buClr>
            </a:pPr>
            <a:r>
              <a:rPr lang="en-US" sz="2000" dirty="0" err="1">
                <a:solidFill>
                  <a:srgbClr val="009999"/>
                </a:solidFill>
              </a:rPr>
              <a:t>export_layout</a:t>
            </a:r>
            <a:r>
              <a:rPr lang="en-US" sz="2000" dirty="0">
                <a:solidFill>
                  <a:srgbClr val="009999"/>
                </a:solidFill>
              </a:rPr>
              <a:t> </a:t>
            </a:r>
            <a:r>
              <a:rPr lang="en-US" sz="2000" dirty="0"/>
              <a:t>command now supports stack-in-stack assembly definitions</a:t>
            </a:r>
          </a:p>
        </p:txBody>
      </p:sp>
      <p:sp>
        <p:nvSpPr>
          <p:cNvPr id="13" name="Footer Placeholder 1">
            <a:extLst>
              <a:ext uri="{FF2B5EF4-FFF2-40B4-BE49-F238E27FC236}">
                <a16:creationId xmlns:a16="http://schemas.microsoft.com/office/drawing/2014/main" id="{B1265920-48B3-A934-947E-F0D97633649E}"/>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2" name="Slide Number Placeholder 1">
            <a:extLst>
              <a:ext uri="{FF2B5EF4-FFF2-40B4-BE49-F238E27FC236}">
                <a16:creationId xmlns:a16="http://schemas.microsoft.com/office/drawing/2014/main" id="{086A2931-4C31-532E-D2A0-6E70875BFC8B}"/>
              </a:ext>
            </a:extLst>
          </p:cNvPr>
          <p:cNvSpPr>
            <a:spLocks noGrp="1"/>
          </p:cNvSpPr>
          <p:nvPr>
            <p:ph type="sldNum" sz="quarter" idx="11"/>
          </p:nvPr>
        </p:nvSpPr>
        <p:spPr/>
        <p:txBody>
          <a:bodyPr/>
          <a:lstStyle/>
          <a:p>
            <a:r>
              <a:rPr lang="en-US" dirty="0"/>
              <a:t>Page </a:t>
            </a:r>
            <a:fld id="{15EBE321-CBB1-4E91-BD14-37C8D44326FB}" type="slidenum">
              <a:rPr lang="en-US" smtClean="0"/>
              <a:pPr/>
              <a:t>13</a:t>
            </a:fld>
            <a:endParaRPr lang="en-US" dirty="0"/>
          </a:p>
        </p:txBody>
      </p:sp>
    </p:spTree>
    <p:extLst>
      <p:ext uri="{BB962C8B-B14F-4D97-AF65-F5344CB8AC3E}">
        <p14:creationId xmlns:p14="http://schemas.microsoft.com/office/powerpoint/2010/main" val="3402529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a:extLst>
              <a:ext uri="{FF2B5EF4-FFF2-40B4-BE49-F238E27FC236}">
                <a16:creationId xmlns:a16="http://schemas.microsoft.com/office/drawing/2014/main" id="{00CF192C-898E-4B04-AEC9-729266D7C938}"/>
              </a:ext>
            </a:extLst>
          </p:cNvPr>
          <p:cNvSpPr txBox="1">
            <a:spLocks/>
          </p:cNvSpPr>
          <p:nvPr/>
        </p:nvSpPr>
        <p:spPr>
          <a:xfrm>
            <a:off x="411163" y="1414799"/>
            <a:ext cx="9284380" cy="4753771"/>
          </a:xfrm>
          <a:prstGeom prst="rect">
            <a:avLst/>
          </a:prstGeom>
        </p:spPr>
        <p:txBody>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v2024.2</a:t>
            </a:r>
          </a:p>
          <a:p>
            <a:pPr lvl="1"/>
            <a:r>
              <a:rPr lang="en-US" dirty="0"/>
              <a:t>Standard Verification Rule Format (SVRF) Manual, Calibre</a:t>
            </a:r>
            <a:r>
              <a:rPr lang="en-US" baseline="30000" dirty="0"/>
              <a:t>®</a:t>
            </a:r>
            <a:r>
              <a:rPr lang="en-US" dirty="0"/>
              <a:t> v2024.2</a:t>
            </a:r>
          </a:p>
          <a:p>
            <a:pPr lvl="1"/>
            <a:r>
              <a:rPr lang="en-US" dirty="0"/>
              <a:t>Calibre</a:t>
            </a:r>
            <a:r>
              <a:rPr lang="en-US" baseline="30000" dirty="0"/>
              <a:t>®</a:t>
            </a:r>
            <a:r>
              <a:rPr lang="en-US" dirty="0"/>
              <a:t> 3DSTACK User’s Manual, v2024.2</a:t>
            </a:r>
          </a:p>
        </p:txBody>
      </p:sp>
      <p:sp>
        <p:nvSpPr>
          <p:cNvPr id="3" name="Footer Placeholder 2">
            <a:extLst>
              <a:ext uri="{FF2B5EF4-FFF2-40B4-BE49-F238E27FC236}">
                <a16:creationId xmlns:a16="http://schemas.microsoft.com/office/drawing/2014/main" id="{521F902D-3508-F066-F6E4-E9AC88F7D05F}"/>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BFD94CD3-421B-FACC-33F8-E579B9552550}"/>
              </a:ext>
            </a:extLst>
          </p:cNvPr>
          <p:cNvSpPr>
            <a:spLocks noGrp="1"/>
          </p:cNvSpPr>
          <p:nvPr>
            <p:ph type="sldNum" sz="quarter" idx="11"/>
          </p:nvPr>
        </p:nvSpPr>
        <p:spPr/>
        <p:txBody>
          <a:bodyPr/>
          <a:lstStyle/>
          <a:p>
            <a:r>
              <a:rPr lang="en-US"/>
              <a:t>Page </a:t>
            </a:r>
            <a:fld id="{15EBE321-CBB1-4E91-BD14-37C8D44326FB}" type="slidenum">
              <a:rPr lang="en-US" smtClean="0"/>
              <a:pPr/>
              <a:t>14</a:t>
            </a:fld>
            <a:endParaRPr lang="en-US" dirty="0"/>
          </a:p>
        </p:txBody>
      </p:sp>
    </p:spTree>
    <p:extLst>
      <p:ext uri="{BB962C8B-B14F-4D97-AF65-F5344CB8AC3E}">
        <p14:creationId xmlns:p14="http://schemas.microsoft.com/office/powerpoint/2010/main" val="182225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nmLVS</a:t>
            </a:r>
            <a:br>
              <a:rPr lang="en-US" dirty="0"/>
            </a:br>
            <a:r>
              <a:rPr lang="en-US" sz="4000" dirty="0"/>
              <a:t>Release Highlights</a:t>
            </a:r>
            <a:br>
              <a:rPr lang="en-US" sz="4000" dirty="0"/>
            </a:br>
            <a:r>
              <a:rPr lang="en-US" sz="4000" dirty="0"/>
              <a:t>v2024.2</a:t>
            </a:r>
            <a:endParaRPr lang="en-US" sz="4000" b="0" dirty="0"/>
          </a:p>
        </p:txBody>
      </p:sp>
      <p:sp>
        <p:nvSpPr>
          <p:cNvPr id="2" name="Footer Placeholder 1">
            <a:extLst>
              <a:ext uri="{FF2B5EF4-FFF2-40B4-BE49-F238E27FC236}">
                <a16:creationId xmlns:a16="http://schemas.microsoft.com/office/drawing/2014/main" id="{FD70C7CB-52D5-E0BC-3A60-106FA024916E}"/>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41442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02487" y="113201"/>
            <a:ext cx="11387025" cy="1162523"/>
          </a:xfrm>
        </p:spPr>
        <p:txBody>
          <a:bodyPr/>
          <a:lstStyle/>
          <a:p>
            <a:r>
              <a:rPr lang="en-US" dirty="0"/>
              <a:t>Calibre LVS Updates</a:t>
            </a:r>
          </a:p>
        </p:txBody>
      </p:sp>
      <p:sp>
        <p:nvSpPr>
          <p:cNvPr id="3" name="Subtitle 2">
            <a:extLst>
              <a:ext uri="{FF2B5EF4-FFF2-40B4-BE49-F238E27FC236}">
                <a16:creationId xmlns:a16="http://schemas.microsoft.com/office/drawing/2014/main" id="{107C6381-C9DA-5F42-B78E-FC8E59563DF3}"/>
              </a:ext>
            </a:extLst>
          </p:cNvPr>
          <p:cNvSpPr>
            <a:spLocks noGrp="1"/>
          </p:cNvSpPr>
          <p:nvPr>
            <p:ph type="subTitle" idx="1"/>
          </p:nvPr>
        </p:nvSpPr>
        <p:spPr>
          <a:xfrm>
            <a:off x="411162" y="1454924"/>
            <a:ext cx="10739788" cy="4676676"/>
          </a:xfrm>
        </p:spPr>
        <p:txBody>
          <a:bodyPr/>
          <a:lstStyle/>
          <a:p>
            <a:pPr marL="285750" indent="-285750">
              <a:buFont typeface="Arial" panose="020B0604020202020204" pitchFamily="34" charset="0"/>
              <a:buChar char="•"/>
            </a:pPr>
            <a:r>
              <a:rPr lang="en-US" sz="1600" dirty="0">
                <a:hlinkClick r:id="rId2" action="ppaction://hlinksldjump"/>
              </a:rPr>
              <a:t>V2LVS Now Processes SPICE .LIB Control Statements</a:t>
            </a:r>
          </a:p>
          <a:p>
            <a:pPr marL="285750" indent="-285750">
              <a:buFont typeface="Arial" panose="020B0604020202020204" pitchFamily="34" charset="0"/>
              <a:buChar char="•"/>
            </a:pPr>
            <a:r>
              <a:rPr lang="en-US" sz="1600" dirty="0">
                <a:hlinkClick r:id="rId3" action="ppaction://hlinksldjump"/>
              </a:rPr>
              <a:t>New V2LVS Command to Control Duplicate Cell Warnings</a:t>
            </a:r>
          </a:p>
          <a:p>
            <a:pPr marL="285750" indent="-285750">
              <a:buFont typeface="Arial" panose="020B0604020202020204" pitchFamily="34" charset="0"/>
              <a:buChar char="•"/>
            </a:pPr>
            <a:r>
              <a:rPr lang="en-US" sz="1600" dirty="0">
                <a:hlinkClick r:id="rId4" action="ppaction://hlinksldjump"/>
              </a:rPr>
              <a:t>V2LVS Text Renaming Now Prioritizes Supply Names</a:t>
            </a:r>
          </a:p>
          <a:p>
            <a:pPr marL="285750" indent="-285750">
              <a:buFont typeface="Arial" panose="020B0604020202020204" pitchFamily="34" charset="0"/>
              <a:buChar char="•"/>
            </a:pPr>
            <a:endParaRPr lang="en-US" sz="1600" dirty="0">
              <a:hlinkClick r:id="rId5" action="ppaction://hlinksldjump"/>
            </a:endParaRPr>
          </a:p>
          <a:p>
            <a:pPr marL="285750" indent="-285750">
              <a:buFont typeface="Arial" panose="020B0604020202020204" pitchFamily="34" charset="0"/>
              <a:buChar char="•"/>
            </a:pPr>
            <a:endParaRPr lang="en-US" sz="1600" dirty="0">
              <a:hlinkClick r:id="rId5" action="ppaction://hlinksldjump"/>
            </a:endParaRPr>
          </a:p>
          <a:p>
            <a:pPr marL="285750" indent="-285750">
              <a:buFont typeface="Arial" panose="020B0604020202020204" pitchFamily="34" charset="0"/>
              <a:buChar char="•"/>
            </a:pPr>
            <a:r>
              <a:rPr lang="en-US" sz="1600" dirty="0">
                <a:hlinkClick r:id="rId5" action="ppaction://hlinksldjump"/>
              </a:rPr>
              <a:t>Memory and Performance Enhancements for LVS Comparison</a:t>
            </a:r>
          </a:p>
          <a:p>
            <a:pPr marL="285750" indent="-285750">
              <a:buFont typeface="Arial" panose="020B0604020202020204" pitchFamily="34" charset="0"/>
              <a:buChar char="•"/>
            </a:pPr>
            <a:r>
              <a:rPr lang="en-US" sz="1600" dirty="0">
                <a:hlinkClick r:id="rId6" action="ppaction://hlinksldjump"/>
              </a:rPr>
              <a:t>Multithreaded Device Recognition Performance Enhancements</a:t>
            </a:r>
          </a:p>
          <a:p>
            <a:pPr marL="285750" indent="-285750">
              <a:buFont typeface="Arial" panose="020B0604020202020204" pitchFamily="34" charset="0"/>
              <a:buChar char="•"/>
            </a:pPr>
            <a:endParaRPr lang="en-US" sz="1600" dirty="0">
              <a:hlinkClick r:id="rId7" action="ppaction://hlinksldjump"/>
            </a:endParaRPr>
          </a:p>
          <a:p>
            <a:pPr marL="285750" indent="-285750">
              <a:buFont typeface="Arial" panose="020B0604020202020204" pitchFamily="34" charset="0"/>
              <a:buChar char="•"/>
            </a:pPr>
            <a:endParaRPr lang="en-US" sz="1600" dirty="0">
              <a:hlinkClick r:id="rId7" action="ppaction://hlinksldjump"/>
            </a:endParaRPr>
          </a:p>
          <a:p>
            <a:pPr marL="285750" indent="-285750">
              <a:buFont typeface="Arial" panose="020B0604020202020204" pitchFamily="34" charset="0"/>
              <a:buChar char="•"/>
            </a:pPr>
            <a:r>
              <a:rPr lang="en-US" sz="1600" dirty="0">
                <a:hlinkClick r:id="rId7" action="ppaction://hlinksldjump"/>
              </a:rPr>
              <a:t>Transcript Enhancements</a:t>
            </a:r>
          </a:p>
          <a:p>
            <a:pPr marL="285750" indent="-285750">
              <a:buFont typeface="Arial" panose="020B0604020202020204" pitchFamily="34" charset="0"/>
              <a:buChar char="•"/>
            </a:pPr>
            <a:endParaRPr lang="en-US" sz="1600" dirty="0">
              <a:hlinkClick r:id="rId8" action="ppaction://hlinksldjump"/>
            </a:endParaRPr>
          </a:p>
          <a:p>
            <a:pPr marL="285750" indent="-285750">
              <a:buFont typeface="Arial" panose="020B0604020202020204" pitchFamily="34" charset="0"/>
              <a:buChar char="•"/>
            </a:pPr>
            <a:endParaRPr lang="en-US" sz="1600" dirty="0">
              <a:hlinkClick r:id="rId8" action="ppaction://hlinksldjump"/>
            </a:endParaRPr>
          </a:p>
          <a:p>
            <a:pPr marL="285750" indent="-285750">
              <a:buFont typeface="Arial" panose="020B0604020202020204" pitchFamily="34" charset="0"/>
              <a:buChar char="•"/>
            </a:pPr>
            <a:r>
              <a:rPr lang="en-US" sz="1600" dirty="0">
                <a:hlinkClick r:id="rId8" action="ppaction://hlinksldjump"/>
              </a:rPr>
              <a:t>LVS Filter Unused Option AB Supports Property-Based Filtering</a:t>
            </a:r>
          </a:p>
          <a:p>
            <a:endParaRPr lang="en-US" sz="1600" dirty="0">
              <a:hlinkClick r:id="" action="ppaction://noaction"/>
            </a:endParaRPr>
          </a:p>
          <a:p>
            <a:endParaRPr lang="en-US" sz="1600" dirty="0">
              <a:hlinkClick r:id="" action="ppaction://noaction"/>
            </a:endParaRPr>
          </a:p>
        </p:txBody>
      </p:sp>
      <p:sp>
        <p:nvSpPr>
          <p:cNvPr id="4" name="Footer Placeholder 3">
            <a:extLst>
              <a:ext uri="{FF2B5EF4-FFF2-40B4-BE49-F238E27FC236}">
                <a16:creationId xmlns:a16="http://schemas.microsoft.com/office/drawing/2014/main" id="{D48F695F-B90C-0141-9631-57039AC5CBCF}"/>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solidFill>
                <a:schemeClr val="bg1"/>
              </a:solidFill>
            </a:endParaRPr>
          </a:p>
        </p:txBody>
      </p:sp>
      <p:sp>
        <p:nvSpPr>
          <p:cNvPr id="5" name="Slide Number Placeholder 4">
            <a:extLst>
              <a:ext uri="{FF2B5EF4-FFF2-40B4-BE49-F238E27FC236}">
                <a16:creationId xmlns:a16="http://schemas.microsoft.com/office/drawing/2014/main" id="{32297DF0-D4B6-AD45-8636-AD18BA385ACE}"/>
              </a:ext>
            </a:extLst>
          </p:cNvPr>
          <p:cNvSpPr>
            <a:spLocks noGrp="1"/>
          </p:cNvSpPr>
          <p:nvPr>
            <p:ph type="sldNum" sz="quarter" idx="11"/>
          </p:nvPr>
        </p:nvSpPr>
        <p:spPr/>
        <p:txBody>
          <a:bodyPr/>
          <a:lstStyle/>
          <a:p>
            <a:r>
              <a:rPr lang="en-US"/>
              <a:t>Page </a:t>
            </a:r>
            <a:fld id="{15EBE321-CBB1-4E91-BD14-37C8D44326FB}" type="slidenum">
              <a:rPr lang="en-US" smtClean="0"/>
              <a:pPr/>
              <a:t>16</a:t>
            </a:fld>
            <a:endParaRPr lang="en-US" dirty="0"/>
          </a:p>
        </p:txBody>
      </p:sp>
      <p:sp>
        <p:nvSpPr>
          <p:cNvPr id="8" name="Speech Bubble: Rectangle with Corners Rounded 7">
            <a:extLst>
              <a:ext uri="{FF2B5EF4-FFF2-40B4-BE49-F238E27FC236}">
                <a16:creationId xmlns:a16="http://schemas.microsoft.com/office/drawing/2014/main" id="{6BB53D45-884A-475A-B91F-F183FB7B7401}"/>
              </a:ext>
            </a:extLst>
          </p:cNvPr>
          <p:cNvSpPr/>
          <p:nvPr/>
        </p:nvSpPr>
        <p:spPr>
          <a:xfrm>
            <a:off x="625968" y="2950291"/>
            <a:ext cx="6384021" cy="534370"/>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9" name="TextBox 8">
            <a:extLst>
              <a:ext uri="{FF2B5EF4-FFF2-40B4-BE49-F238E27FC236}">
                <a16:creationId xmlns:a16="http://schemas.microsoft.com/office/drawing/2014/main" id="{09928FB9-2817-4DDE-A3B9-0D294B4217E1}"/>
              </a:ext>
            </a:extLst>
          </p:cNvPr>
          <p:cNvSpPr txBox="1"/>
          <p:nvPr/>
        </p:nvSpPr>
        <p:spPr>
          <a:xfrm>
            <a:off x="7641823" y="2930663"/>
            <a:ext cx="4385816" cy="553998"/>
          </a:xfrm>
          <a:prstGeom prst="rect">
            <a:avLst/>
          </a:prstGeom>
          <a:noFill/>
        </p:spPr>
        <p:txBody>
          <a:bodyPr wrap="none" lIns="0" tIns="0" rIns="0" bIns="0" rtlCol="0">
            <a:spAutoFit/>
          </a:bodyPr>
          <a:lstStyle/>
          <a:p>
            <a:r>
              <a:rPr lang="en-US" dirty="0">
                <a:solidFill>
                  <a:schemeClr val="accent2"/>
                </a:solidFill>
              </a:rPr>
              <a:t>Updates related to Memory &amp; Performance</a:t>
            </a:r>
          </a:p>
          <a:p>
            <a:r>
              <a:rPr lang="en-US" dirty="0">
                <a:solidFill>
                  <a:schemeClr val="accent2"/>
                </a:solidFill>
              </a:rPr>
              <a:t>Optimization</a:t>
            </a:r>
          </a:p>
        </p:txBody>
      </p:sp>
      <p:sp>
        <p:nvSpPr>
          <p:cNvPr id="10" name="Speech Bubble: Rectangle with Corners Rounded 9">
            <a:extLst>
              <a:ext uri="{FF2B5EF4-FFF2-40B4-BE49-F238E27FC236}">
                <a16:creationId xmlns:a16="http://schemas.microsoft.com/office/drawing/2014/main" id="{72843277-EE64-41FB-9EBE-087A73349FB2}"/>
              </a:ext>
            </a:extLst>
          </p:cNvPr>
          <p:cNvSpPr/>
          <p:nvPr/>
        </p:nvSpPr>
        <p:spPr>
          <a:xfrm>
            <a:off x="603651" y="1560925"/>
            <a:ext cx="6869730" cy="869235"/>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1" name="TextBox 10">
            <a:extLst>
              <a:ext uri="{FF2B5EF4-FFF2-40B4-BE49-F238E27FC236}">
                <a16:creationId xmlns:a16="http://schemas.microsoft.com/office/drawing/2014/main" id="{C5E25710-ADF7-4FE4-97E3-6003BC092273}"/>
              </a:ext>
            </a:extLst>
          </p:cNvPr>
          <p:cNvSpPr txBox="1"/>
          <p:nvPr/>
        </p:nvSpPr>
        <p:spPr>
          <a:xfrm>
            <a:off x="7955795" y="1652398"/>
            <a:ext cx="2650277" cy="553998"/>
          </a:xfrm>
          <a:prstGeom prst="rect">
            <a:avLst/>
          </a:prstGeom>
          <a:noFill/>
        </p:spPr>
        <p:txBody>
          <a:bodyPr wrap="none" lIns="0" tIns="0" rIns="0" bIns="0" rtlCol="0">
            <a:spAutoFit/>
          </a:bodyPr>
          <a:lstStyle/>
          <a:p>
            <a:r>
              <a:rPr lang="en-US" dirty="0">
                <a:solidFill>
                  <a:schemeClr val="accent2"/>
                </a:solidFill>
              </a:rPr>
              <a:t>Updates related to V2LVS</a:t>
            </a:r>
          </a:p>
          <a:p>
            <a:pPr algn="l"/>
            <a:endParaRPr lang="en-US" dirty="0">
              <a:solidFill>
                <a:schemeClr val="accent2"/>
              </a:solidFill>
            </a:endParaRPr>
          </a:p>
        </p:txBody>
      </p:sp>
      <p:sp>
        <p:nvSpPr>
          <p:cNvPr id="14" name="Speech Bubble: Rectangle with Corners Rounded 13">
            <a:extLst>
              <a:ext uri="{FF2B5EF4-FFF2-40B4-BE49-F238E27FC236}">
                <a16:creationId xmlns:a16="http://schemas.microsoft.com/office/drawing/2014/main" id="{AE52B0B9-8FEC-0E61-FF74-E9FC3877F99C}"/>
              </a:ext>
            </a:extLst>
          </p:cNvPr>
          <p:cNvSpPr/>
          <p:nvPr/>
        </p:nvSpPr>
        <p:spPr>
          <a:xfrm>
            <a:off x="603651" y="3973041"/>
            <a:ext cx="6384021" cy="286747"/>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5" name="TextBox 14">
            <a:extLst>
              <a:ext uri="{FF2B5EF4-FFF2-40B4-BE49-F238E27FC236}">
                <a16:creationId xmlns:a16="http://schemas.microsoft.com/office/drawing/2014/main" id="{3F4EA6D6-6DB2-857D-4F31-B9148FACD093}"/>
              </a:ext>
            </a:extLst>
          </p:cNvPr>
          <p:cNvSpPr txBox="1"/>
          <p:nvPr/>
        </p:nvSpPr>
        <p:spPr>
          <a:xfrm>
            <a:off x="7473381" y="3798743"/>
            <a:ext cx="3432543" cy="276999"/>
          </a:xfrm>
          <a:prstGeom prst="rect">
            <a:avLst/>
          </a:prstGeom>
          <a:noFill/>
        </p:spPr>
        <p:txBody>
          <a:bodyPr wrap="none" lIns="0" tIns="0" rIns="0" bIns="0" rtlCol="0">
            <a:spAutoFit/>
          </a:bodyPr>
          <a:lstStyle/>
          <a:p>
            <a:r>
              <a:rPr lang="en-US" dirty="0">
                <a:solidFill>
                  <a:schemeClr val="accent2"/>
                </a:solidFill>
              </a:rPr>
              <a:t>Updates related to LVS Reporting</a:t>
            </a:r>
          </a:p>
        </p:txBody>
      </p:sp>
    </p:spTree>
    <p:extLst>
      <p:ext uri="{BB962C8B-B14F-4D97-AF65-F5344CB8AC3E}">
        <p14:creationId xmlns:p14="http://schemas.microsoft.com/office/powerpoint/2010/main" val="39256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V2LVS Now Processes SPICE .LIB Control Statements</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V2LVS now processes .LIB control statements in SPICE library input for output with the v2lvs::</a:t>
            </a:r>
            <a:r>
              <a:rPr lang="en-US" dirty="0" err="1"/>
              <a:t>write_output</a:t>
            </a:r>
            <a:r>
              <a:rPr lang="en-US" dirty="0"/>
              <a:t> -</a:t>
            </a:r>
            <a:r>
              <a:rPr lang="en-US" dirty="0" err="1"/>
              <a:t>outslib</a:t>
            </a:r>
            <a:r>
              <a:rPr lang="en-US" dirty="0"/>
              <a:t> option. This is similar to how .INCLUDE statements are handled.</a:t>
            </a:r>
          </a:p>
          <a:p>
            <a:pPr lvl="1" algn="just"/>
            <a:endParaRPr lang="en-US" dirty="0"/>
          </a:p>
          <a:p>
            <a:pPr lvl="1" algn="just"/>
            <a:r>
              <a:rPr lang="en-US" dirty="0"/>
              <a:t>The contents of the SPICE syntax referenced by such control statements are reproduced at the locations of the control statements in the library netlist. </a:t>
            </a:r>
          </a:p>
          <a:p>
            <a:pPr lvl="1" algn="just"/>
            <a:endParaRPr lang="en-US" dirty="0"/>
          </a:p>
          <a:p>
            <a:pPr lvl="1" algn="just"/>
            <a:r>
              <a:rPr lang="en-US" dirty="0"/>
              <a:t>Runtime messages are generated for any conflicts related to the contents of .LIB (or .INCLUDE) sections and the remainder of a SPICE library read in during the run. </a:t>
            </a:r>
          </a:p>
          <a:p>
            <a:pPr lvl="1" algn="just"/>
            <a:endParaRPr lang="en-US" dirty="0"/>
          </a:p>
          <a:p>
            <a:pPr lvl="1" algn="just"/>
            <a:r>
              <a:rPr lang="en-US" dirty="0"/>
              <a:t>See v2lvs::</a:t>
            </a:r>
            <a:r>
              <a:rPr lang="en-US" dirty="0" err="1"/>
              <a:t>write_output</a:t>
            </a:r>
            <a:r>
              <a:rPr lang="en-US" dirty="0"/>
              <a:t> in the Calibre Verification User’s Manual for related information.</a:t>
            </a:r>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17</a:t>
            </a:fld>
            <a:endParaRPr lang="en-US" dirty="0"/>
          </a:p>
        </p:txBody>
      </p:sp>
    </p:spTree>
    <p:extLst>
      <p:ext uri="{BB962C8B-B14F-4D97-AF65-F5344CB8AC3E}">
        <p14:creationId xmlns:p14="http://schemas.microsoft.com/office/powerpoint/2010/main" val="15654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V2LVS Command to Control Duplicate Cell Warnings</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Verilog and SPICE have hierarchical structures that can be considered representative of cells in layout designs. In Verilog, the module serves this purpose, and in SPICE, it is the subcircuit definition. </a:t>
            </a:r>
          </a:p>
          <a:p>
            <a:pPr lvl="1" algn="just"/>
            <a:endParaRPr lang="en-US" dirty="0"/>
          </a:p>
          <a:p>
            <a:pPr lvl="1" algn="just"/>
            <a:r>
              <a:rPr lang="en-US" dirty="0"/>
              <a:t>Whenever a duplicate “cell” name is detected in V2LVS, a warning like this is issued:</a:t>
            </a:r>
          </a:p>
          <a:p>
            <a:pPr marL="1080000" lvl="7" indent="0" algn="just">
              <a:buNone/>
            </a:pPr>
            <a:r>
              <a:rPr lang="en-US" i="1" dirty="0"/>
              <a:t>Warning: Duplicate declaration "&lt;name&gt;" at line &lt;n&gt;&lt; in "&lt;file&gt;". First</a:t>
            </a:r>
          </a:p>
          <a:p>
            <a:pPr marL="1080000" lvl="7" indent="0" algn="just">
              <a:buNone/>
            </a:pPr>
            <a:r>
              <a:rPr lang="en-US" i="1" dirty="0"/>
              <a:t>"&lt;name&gt;" declaration will be used in Verilog translation.</a:t>
            </a:r>
          </a:p>
          <a:p>
            <a:pPr lvl="1" algn="just"/>
            <a:endParaRPr lang="en-US" dirty="0"/>
          </a:p>
          <a:p>
            <a:pPr lvl="1" algn="just"/>
            <a:r>
              <a:rPr lang="en-US" dirty="0"/>
              <a:t>Depending on the V2LVS inputs, the number of these warnings can be large. To control this warning count, a new v2lvs::</a:t>
            </a:r>
            <a:r>
              <a:rPr lang="en-US" dirty="0" err="1"/>
              <a:t>duplicate_warning_max</a:t>
            </a:r>
            <a:r>
              <a:rPr lang="en-US" dirty="0"/>
              <a:t> command is added in this release. </a:t>
            </a:r>
          </a:p>
          <a:p>
            <a:pPr lvl="1" algn="just"/>
            <a:endParaRPr lang="en-US" dirty="0"/>
          </a:p>
          <a:p>
            <a:pPr lvl="1" algn="just"/>
            <a:r>
              <a:rPr lang="en-US" dirty="0"/>
              <a:t>The default option is -all, which is consistent with the historical behavior. </a:t>
            </a:r>
          </a:p>
          <a:p>
            <a:pPr lvl="1" algn="just"/>
            <a:endParaRPr lang="en-US" dirty="0"/>
          </a:p>
          <a:p>
            <a:pPr lvl="1" algn="just"/>
            <a:r>
              <a:rPr lang="en-US" dirty="0"/>
              <a:t>Other options include -limit N and -none. </a:t>
            </a:r>
          </a:p>
          <a:p>
            <a:pPr lvl="1" algn="just"/>
            <a:endParaRPr lang="en-US" dirty="0"/>
          </a:p>
          <a:p>
            <a:pPr lvl="1" algn="just"/>
            <a:r>
              <a:rPr lang="en-US" dirty="0"/>
              <a:t>Further details are in the Calibre Verification User’s Manual.</a:t>
            </a:r>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18</a:t>
            </a:fld>
            <a:endParaRPr lang="en-US" dirty="0"/>
          </a:p>
        </p:txBody>
      </p:sp>
    </p:spTree>
    <p:extLst>
      <p:ext uri="{BB962C8B-B14F-4D97-AF65-F5344CB8AC3E}">
        <p14:creationId xmlns:p14="http://schemas.microsoft.com/office/powerpoint/2010/main" val="85251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17851"/>
            <a:ext cx="9863997" cy="576000"/>
          </a:xfrm>
        </p:spPr>
        <p:txBody>
          <a:bodyPr/>
          <a:lstStyle/>
          <a:p>
            <a:r>
              <a:rPr lang="en-US" dirty="0"/>
              <a:t>V2LVS Text Renaming Now Prioritizes Supply Names</a:t>
            </a:r>
            <a:br>
              <a:rPr lang="en-US" dirty="0"/>
            </a:br>
            <a:endParaRPr lang="en-US" dirty="0"/>
          </a:p>
        </p:txBody>
      </p:sp>
      <p:sp>
        <p:nvSpPr>
          <p:cNvPr id="3" name="Content Placeholder 2"/>
          <p:cNvSpPr>
            <a:spLocks noGrp="1"/>
          </p:cNvSpPr>
          <p:nvPr>
            <p:ph idx="1"/>
          </p:nvPr>
        </p:nvSpPr>
        <p:spPr>
          <a:xfrm>
            <a:off x="298866" y="539431"/>
            <a:ext cx="11419394" cy="5779137"/>
          </a:xfrm>
        </p:spPr>
        <p:txBody>
          <a:bodyPr/>
          <a:lstStyle/>
          <a:p>
            <a:pPr lvl="1" algn="just"/>
            <a:r>
              <a:rPr lang="en-US" sz="1400" dirty="0"/>
              <a:t>Recall that V2LVS can generate a file called </a:t>
            </a:r>
            <a:r>
              <a:rPr lang="en-US" sz="1400" dirty="0" err="1"/>
              <a:t>rename_text_file</a:t>
            </a:r>
            <a:r>
              <a:rPr lang="en-US" sz="1400" dirty="0"/>
              <a:t> that contains </a:t>
            </a:r>
            <a:r>
              <a:rPr lang="en-US" sz="1400" b="1" dirty="0"/>
              <a:t>Layout Rename Text </a:t>
            </a:r>
            <a:r>
              <a:rPr lang="en-US" sz="1400" dirty="0"/>
              <a:t>rule file statements based on “assign” statements in the Verilog modules. This file helps to suppress text shorting problems in layout feed-through cells. The file is written using this command:</a:t>
            </a:r>
          </a:p>
          <a:p>
            <a:pPr marL="540000" lvl="4" indent="0" algn="just">
              <a:buNone/>
            </a:pPr>
            <a:r>
              <a:rPr lang="en-US" sz="1400" i="1" dirty="0"/>
              <a:t>v2lvs::</a:t>
            </a:r>
            <a:r>
              <a:rPr lang="en-US" sz="1400" i="1" dirty="0" err="1"/>
              <a:t>write_output</a:t>
            </a:r>
            <a:r>
              <a:rPr lang="en-US" sz="1400" i="1" dirty="0"/>
              <a:t> -</a:t>
            </a:r>
            <a:r>
              <a:rPr lang="en-US" sz="1400" i="1" dirty="0" err="1"/>
              <a:t>renametext</a:t>
            </a:r>
            <a:r>
              <a:rPr lang="en-US" sz="1400" i="1" dirty="0"/>
              <a:t> </a:t>
            </a:r>
            <a:r>
              <a:rPr lang="en-US" sz="1400" i="1" dirty="0" err="1"/>
              <a:t>rename_text_file</a:t>
            </a:r>
            <a:endParaRPr lang="en-US" sz="1400" i="1" dirty="0"/>
          </a:p>
          <a:p>
            <a:pPr lvl="1" algn="just"/>
            <a:endParaRPr lang="en-US" sz="1400" dirty="0"/>
          </a:p>
          <a:p>
            <a:pPr lvl="1" algn="just"/>
            <a:r>
              <a:rPr lang="en-US" sz="1400" dirty="0"/>
              <a:t>For example, consider this Verilog netlist in a file called </a:t>
            </a:r>
            <a:r>
              <a:rPr lang="en-US" sz="1400" dirty="0" err="1"/>
              <a:t>top.v</a:t>
            </a:r>
            <a:r>
              <a:rPr lang="en-US" sz="1400" dirty="0"/>
              <a:t>:</a:t>
            </a:r>
          </a:p>
          <a:p>
            <a:pPr marL="540000" lvl="4" indent="0" algn="just">
              <a:buNone/>
            </a:pPr>
            <a:r>
              <a:rPr lang="en-US" sz="1400" i="1" dirty="0"/>
              <a:t>module Cell1( A_IN );</a:t>
            </a:r>
          </a:p>
          <a:p>
            <a:pPr marL="540000" lvl="4" indent="0" algn="just">
              <a:buNone/>
            </a:pPr>
            <a:r>
              <a:rPr lang="en-US" sz="1400" i="1" dirty="0"/>
              <a:t>input A_IN;</a:t>
            </a:r>
          </a:p>
          <a:p>
            <a:pPr marL="540000" lvl="4" indent="0" algn="just">
              <a:buNone/>
            </a:pPr>
            <a:r>
              <a:rPr lang="en-US" sz="1400" i="1" dirty="0"/>
              <a:t>assign A_IN = 1'b1;</a:t>
            </a:r>
          </a:p>
          <a:p>
            <a:pPr marL="540000" lvl="4" indent="0" algn="just">
              <a:buNone/>
            </a:pPr>
            <a:r>
              <a:rPr lang="en-US" sz="1400" i="1" dirty="0" err="1"/>
              <a:t>endmodule</a:t>
            </a:r>
            <a:endParaRPr lang="en-US" sz="1400" i="1" dirty="0"/>
          </a:p>
          <a:p>
            <a:pPr lvl="1" algn="just"/>
            <a:endParaRPr lang="en-US" sz="1400" dirty="0"/>
          </a:p>
          <a:p>
            <a:pPr lvl="1" algn="just"/>
            <a:r>
              <a:rPr lang="en-US" sz="1400" dirty="0"/>
              <a:t>Consider this </a:t>
            </a:r>
            <a:r>
              <a:rPr lang="en-US" sz="1400" dirty="0" err="1"/>
              <a:t>Tcl</a:t>
            </a:r>
            <a:r>
              <a:rPr lang="en-US" sz="1400" dirty="0"/>
              <a:t> script in a file called </a:t>
            </a:r>
            <a:r>
              <a:rPr lang="en-US" sz="1400" dirty="0" err="1"/>
              <a:t>script.tcl</a:t>
            </a:r>
            <a:r>
              <a:rPr lang="en-US" sz="1400" dirty="0"/>
              <a:t>:</a:t>
            </a:r>
          </a:p>
          <a:p>
            <a:pPr marL="540000" lvl="4" indent="0" algn="just">
              <a:buNone/>
            </a:pPr>
            <a:r>
              <a:rPr lang="en-US" sz="1400" i="1" dirty="0"/>
              <a:t>v2lvs::</a:t>
            </a:r>
            <a:r>
              <a:rPr lang="en-US" sz="1400" i="1" dirty="0" err="1"/>
              <a:t>load_verilog</a:t>
            </a:r>
            <a:r>
              <a:rPr lang="en-US" sz="1400" i="1" dirty="0"/>
              <a:t> -filename </a:t>
            </a:r>
            <a:r>
              <a:rPr lang="en-US" sz="1400" i="1" dirty="0" err="1"/>
              <a:t>top.v</a:t>
            </a:r>
            <a:endParaRPr lang="en-US" sz="1400" i="1" dirty="0"/>
          </a:p>
          <a:p>
            <a:pPr marL="540000" lvl="4" indent="0" algn="just">
              <a:buNone/>
            </a:pPr>
            <a:r>
              <a:rPr lang="en-US" sz="1400" i="1" dirty="0"/>
              <a:t>v2lvs::</a:t>
            </a:r>
            <a:r>
              <a:rPr lang="en-US" sz="1400" i="1" dirty="0" err="1"/>
              <a:t>write_output</a:t>
            </a:r>
            <a:r>
              <a:rPr lang="en-US" sz="1400" i="1" dirty="0"/>
              <a:t> -filename </a:t>
            </a:r>
            <a:r>
              <a:rPr lang="en-US" sz="1400" i="1" dirty="0" err="1"/>
              <a:t>out.sp</a:t>
            </a:r>
            <a:r>
              <a:rPr lang="en-US" sz="1400" i="1" dirty="0"/>
              <a:t> -</a:t>
            </a:r>
            <a:r>
              <a:rPr lang="en-US" sz="1400" i="1" dirty="0" err="1"/>
              <a:t>renametext</a:t>
            </a:r>
            <a:r>
              <a:rPr lang="en-US" sz="1400" i="1" dirty="0"/>
              <a:t> </a:t>
            </a:r>
            <a:r>
              <a:rPr lang="en-US" sz="1400" i="1" dirty="0" err="1"/>
              <a:t>rename_text_file</a:t>
            </a:r>
            <a:endParaRPr lang="en-US" sz="1400" i="1" dirty="0"/>
          </a:p>
          <a:p>
            <a:pPr lvl="1" algn="just"/>
            <a:endParaRPr lang="en-US" sz="1400" dirty="0"/>
          </a:p>
          <a:p>
            <a:pPr lvl="1" algn="just"/>
            <a:r>
              <a:rPr lang="en-US" sz="1400" dirty="0"/>
              <a:t>Formerly, executing “v2lvs -</a:t>
            </a:r>
            <a:r>
              <a:rPr lang="en-US" sz="1400" dirty="0" err="1"/>
              <a:t>tcl</a:t>
            </a:r>
            <a:r>
              <a:rPr lang="en-US" sz="1400" dirty="0"/>
              <a:t> </a:t>
            </a:r>
            <a:r>
              <a:rPr lang="en-US" sz="1400" dirty="0" err="1"/>
              <a:t>script.tcl</a:t>
            </a:r>
            <a:r>
              <a:rPr lang="en-US" sz="1400" dirty="0"/>
              <a:t>” generated a </a:t>
            </a:r>
            <a:r>
              <a:rPr lang="en-US" sz="1400" dirty="0" err="1"/>
              <a:t>rename_text_file</a:t>
            </a:r>
            <a:r>
              <a:rPr lang="en-US" sz="1400" dirty="0"/>
              <a:t> that contains a LAYOUT RENAME TEXT statement to rename the VDD (1'b1) net to A_IN in Cell1 as follows:</a:t>
            </a:r>
          </a:p>
          <a:p>
            <a:pPr marL="540000" lvl="4" indent="0" algn="just">
              <a:buNone/>
            </a:pPr>
            <a:r>
              <a:rPr lang="en-US" sz="1400" i="1" dirty="0"/>
              <a:t>LAYOUT CELL LIST RenameText_List_Cell1 Cell1</a:t>
            </a:r>
          </a:p>
          <a:p>
            <a:pPr marL="540000" lvl="4" indent="0" algn="just">
              <a:buNone/>
            </a:pPr>
            <a:r>
              <a:rPr lang="en-US" sz="1400" i="1" dirty="0"/>
              <a:t>LAYOUT RENAME TEXT"=^VDD$=A_IN="CELL LIST RenameText_List_Cell1</a:t>
            </a:r>
          </a:p>
          <a:p>
            <a:pPr lvl="1" algn="just"/>
            <a:endParaRPr lang="en-US" sz="1400" dirty="0"/>
          </a:p>
          <a:p>
            <a:pPr lvl="1" algn="just"/>
            <a:r>
              <a:rPr lang="en-US" sz="1400" dirty="0"/>
              <a:t>The previous V2LVS renaming strategy was to keep the I/O port name and did not consider supply names. In the preceding example, net A_IN was kept since it is an I/O port of Cell1.</a:t>
            </a:r>
          </a:p>
          <a:p>
            <a:pPr lvl="1" algn="just"/>
            <a:endParaRPr lang="en-US" sz="1400" i="1" dirty="0"/>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dirty="0"/>
              <a:t>Page </a:t>
            </a:r>
            <a:fld id="{15EBE321-CBB1-4E91-BD14-37C8D44326FB}" type="slidenum">
              <a:rPr lang="en-US" smtClean="0"/>
              <a:pPr/>
              <a:t>19</a:t>
            </a:fld>
            <a:endParaRPr lang="en-US" dirty="0"/>
          </a:p>
        </p:txBody>
      </p:sp>
    </p:spTree>
    <p:extLst>
      <p:ext uri="{BB962C8B-B14F-4D97-AF65-F5344CB8AC3E}">
        <p14:creationId xmlns:p14="http://schemas.microsoft.com/office/powerpoint/2010/main" val="281119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11163" y="516382"/>
            <a:ext cx="11598492" cy="1004573"/>
          </a:xfrm>
        </p:spPr>
        <p:txBody>
          <a:bodyPr anchor="ctr"/>
          <a:lstStyle/>
          <a:p>
            <a:r>
              <a:rPr lang="en-US" sz="4000"/>
              <a:t>Calibre Products Included</a:t>
            </a:r>
            <a:endParaRPr lang="en-US" sz="4000" dirty="0"/>
          </a:p>
        </p:txBody>
      </p:sp>
      <p:sp>
        <p:nvSpPr>
          <p:cNvPr id="9" name="TextBox 8"/>
          <p:cNvSpPr txBox="1"/>
          <p:nvPr/>
        </p:nvSpPr>
        <p:spPr>
          <a:xfrm>
            <a:off x="1059161" y="1858777"/>
            <a:ext cx="5920760" cy="2739211"/>
          </a:xfrm>
          <a:prstGeom prst="rect">
            <a:avLst/>
          </a:prstGeom>
          <a:noFill/>
        </p:spPr>
        <p:txBody>
          <a:bodyPr wrap="square" lIns="0" tIns="0" rIns="0" bIns="0" rtlCol="0">
            <a:spAutoFit/>
          </a:bodyPr>
          <a:lstStyle/>
          <a:p>
            <a:pPr marL="342900" indent="-342900">
              <a:buClr>
                <a:schemeClr val="bg2"/>
              </a:buClr>
              <a:buFont typeface="Arial" panose="020B0604020202020204" pitchFamily="34" charset="0"/>
              <a:buChar char="•"/>
            </a:pPr>
            <a:endParaRPr lang="en-US" sz="20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endParaRP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Calibre </a:t>
            </a:r>
            <a:r>
              <a:rPr lang="en-US" sz="2000" dirty="0" err="1">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nmDRC</a:t>
            </a:r>
            <a:r>
              <a:rPr lang="en-US" sz="2000" dirty="0">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                                                </a:t>
            </a:r>
            <a:r>
              <a:rPr lang="en-US" sz="2000"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3</a:t>
            </a:r>
            <a:r>
              <a:rPr lang="en-US" sz="2000" dirty="0">
                <a:solidFill>
                  <a:srgbClr val="00BEDC"/>
                </a:solidFill>
                <a:latin typeface="Arial" panose="020B0604020202020204" pitchFamily="34" charset="0"/>
              </a:rPr>
              <a:t>                                      </a:t>
            </a:r>
            <a:endParaRPr lang="en-US" sz="2000" dirty="0">
              <a:solidFill>
                <a:srgbClr val="00BEDC"/>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endParaRP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Calibre® Recon and </a:t>
            </a:r>
            <a:r>
              <a:rPr lang="en-US" sz="2000" u="sng"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Auto-Waivers</a:t>
            </a:r>
            <a:r>
              <a:rPr lang="en-US" sz="2000" u="sng" dirty="0">
                <a:solidFill>
                  <a:srgbClr val="00BEDC"/>
                </a:solidFill>
                <a:latin typeface="Arial" panose="020B0604020202020204" pitchFamily="34" charset="0"/>
              </a:rPr>
              <a:t>	             6</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6" action="ppaction://hlinksldjump">
                  <a:extLst>
                    <a:ext uri="{A12FA001-AC4F-418D-AE19-62706E023703}">
                      <ahyp:hlinkClr xmlns:ahyp="http://schemas.microsoft.com/office/drawing/2018/hyperlinkcolor" val="tx"/>
                    </a:ext>
                  </a:extLst>
                </a:hlinkClick>
              </a:rPr>
              <a:t>Calibre® 3DSTACK                                        </a:t>
            </a:r>
            <a:r>
              <a:rPr lang="en-US" sz="2000" dirty="0">
                <a:solidFill>
                  <a:srgbClr val="00BEDC"/>
                </a:solidFill>
                <a:latin typeface="Arial" panose="020B0604020202020204" pitchFamily="34" charset="0"/>
              </a:rPr>
              <a:t>10</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Calibre </a:t>
            </a:r>
            <a:r>
              <a:rPr lang="en-US" sz="2000" dirty="0" err="1">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nmLVS</a:t>
            </a:r>
            <a:r>
              <a:rPr lang="en-US" sz="2000" dirty="0">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r>
              <a:rPr lang="en-US" sz="2000" dirty="0">
                <a:solidFill>
                  <a:srgbClr val="00BEDC"/>
                </a:solidFill>
                <a:latin typeface="Arial" panose="020B0604020202020204" pitchFamily="34" charset="0"/>
              </a:rPr>
              <a:t>15</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Calibre PERC		                        </a:t>
            </a:r>
            <a:r>
              <a:rPr lang="en-US" sz="2000" dirty="0">
                <a:solidFill>
                  <a:srgbClr val="00BEDC"/>
                </a:solidFill>
                <a:latin typeface="Arial" panose="020B0604020202020204" pitchFamily="34" charset="0"/>
              </a:rPr>
              <a:t>31</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8" action="ppaction://hlinksldjump"/>
              </a:rPr>
              <a:t>Calibre </a:t>
            </a:r>
            <a:r>
              <a:rPr lang="en-US" sz="2000" dirty="0" err="1">
                <a:solidFill>
                  <a:srgbClr val="00BEDC"/>
                </a:solidFill>
                <a:latin typeface="Arial" panose="020B0604020202020204" pitchFamily="34" charset="0"/>
                <a:hlinkClick r:id="rId8" action="ppaction://hlinksldjump"/>
              </a:rPr>
              <a:t>xRC</a:t>
            </a:r>
            <a:r>
              <a:rPr lang="en-US" sz="2000" dirty="0">
                <a:solidFill>
                  <a:srgbClr val="00BEDC"/>
                </a:solidFill>
                <a:latin typeface="Arial" panose="020B0604020202020204" pitchFamily="34" charset="0"/>
                <a:hlinkClick r:id="rId8" action="ppaction://hlinksldjump"/>
              </a:rPr>
              <a:t>/</a:t>
            </a:r>
            <a:r>
              <a:rPr lang="en-US" sz="2000" dirty="0" err="1">
                <a:solidFill>
                  <a:srgbClr val="00BEDC"/>
                </a:solidFill>
                <a:latin typeface="Arial" panose="020B0604020202020204" pitchFamily="34" charset="0"/>
                <a:hlinkClick r:id="rId8" action="ppaction://hlinksldjump"/>
              </a:rPr>
              <a:t>xACT</a:t>
            </a:r>
            <a:r>
              <a:rPr lang="en-US" sz="2000" dirty="0">
                <a:solidFill>
                  <a:srgbClr val="00BEDC"/>
                </a:solidFill>
                <a:latin typeface="Arial" panose="020B0604020202020204" pitchFamily="34" charset="0"/>
                <a:hlinkClick r:id="rId8" action="ppaction://hlinksldjump"/>
              </a:rPr>
              <a:t>/</a:t>
            </a:r>
            <a:r>
              <a:rPr lang="en-US" sz="2000" u="sng" dirty="0">
                <a:solidFill>
                  <a:srgbClr val="00BEDC"/>
                </a:solidFill>
                <a:latin typeface="Arial" panose="020B0604020202020204" pitchFamily="34" charset="0"/>
                <a:hlinkClick r:id="rId8" action="ppaction://hlinksldjump"/>
              </a:rPr>
              <a:t>xACT3D                           36</a:t>
            </a:r>
            <a:endParaRPr lang="en-US" sz="2000" u="sng" dirty="0">
              <a:solidFill>
                <a:srgbClr val="00BEDC"/>
              </a:solidFill>
              <a:latin typeface="Arial" panose="020B0604020202020204" pitchFamily="34" charset="0"/>
            </a:endParaRPr>
          </a:p>
          <a:p>
            <a:pPr marL="342900" indent="-342900">
              <a:buClr>
                <a:schemeClr val="bg2"/>
              </a:buClr>
              <a:buFont typeface="Arial" panose="020B0604020202020204" pitchFamily="34" charset="0"/>
              <a:buChar char="•"/>
            </a:pPr>
            <a:r>
              <a:rPr lang="en-US" sz="2000" u="sng" dirty="0">
                <a:solidFill>
                  <a:srgbClr val="00BEDC"/>
                </a:solidFill>
                <a:latin typeface="Arial" panose="020B0604020202020204" pitchFamily="34" charset="0"/>
                <a:hlinkClick r:id="rId9" action="ppaction://hlinksldjump"/>
              </a:rPr>
              <a:t>Calibre Interfaces (RVE/CI)	                        41</a:t>
            </a:r>
            <a:endParaRPr lang="en-US" sz="2000" u="sng" dirty="0">
              <a:solidFill>
                <a:srgbClr val="00BEDC"/>
              </a:solidFill>
              <a:latin typeface="Arial" panose="020B0604020202020204" pitchFamily="34" charset="0"/>
            </a:endParaRPr>
          </a:p>
          <a:p>
            <a:pPr marL="285750" indent="-285750" algn="l">
              <a:buClr>
                <a:schemeClr val="bg2"/>
              </a:buClr>
              <a:buFont typeface="Arial" panose="020B0604020202020204" pitchFamily="34" charset="0"/>
              <a:buChar char="•"/>
            </a:pPr>
            <a:endParaRPr lang="en-US" dirty="0" err="1">
              <a:solidFill>
                <a:schemeClr val="bg1"/>
              </a:solidFill>
              <a:latin typeface="Arial" panose="020B0604020202020204" pitchFamily="34" charset="0"/>
            </a:endParaRPr>
          </a:p>
        </p:txBody>
      </p:sp>
      <p:sp>
        <p:nvSpPr>
          <p:cNvPr id="3" name="Footer Placeholder 2">
            <a:extLst>
              <a:ext uri="{FF2B5EF4-FFF2-40B4-BE49-F238E27FC236}">
                <a16:creationId xmlns:a16="http://schemas.microsoft.com/office/drawing/2014/main" id="{0DA2BEF1-6193-B1CC-077F-02A1F7A7AE15}"/>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solidFill>
                <a:schemeClr val="bg1"/>
              </a:solidFill>
            </a:endParaRPr>
          </a:p>
        </p:txBody>
      </p:sp>
      <p:sp>
        <p:nvSpPr>
          <p:cNvPr id="4" name="Slide Number Placeholder 3">
            <a:extLst>
              <a:ext uri="{FF2B5EF4-FFF2-40B4-BE49-F238E27FC236}">
                <a16:creationId xmlns:a16="http://schemas.microsoft.com/office/drawing/2014/main" id="{43A3C1B3-CF27-E02F-A9BC-E6F6722ED770}"/>
              </a:ext>
            </a:extLst>
          </p:cNvPr>
          <p:cNvSpPr>
            <a:spLocks noGrp="1"/>
          </p:cNvSpPr>
          <p:nvPr>
            <p:ph type="sldNum" sz="quarter" idx="11"/>
          </p:nvPr>
        </p:nvSpPr>
        <p:spPr/>
        <p:txBody>
          <a:bodyPr/>
          <a:lstStyle/>
          <a:p>
            <a:r>
              <a:rPr lang="en-US"/>
              <a:t>Page </a:t>
            </a:r>
            <a:fld id="{15EBE321-CBB1-4E91-BD14-37C8D44326FB}" type="slidenum">
              <a:rPr lang="en-US" smtClean="0"/>
              <a:pPr/>
              <a:t>2</a:t>
            </a:fld>
            <a:endParaRPr lang="en-US" dirty="0"/>
          </a:p>
        </p:txBody>
      </p:sp>
    </p:spTree>
    <p:extLst>
      <p:ext uri="{BB962C8B-B14F-4D97-AF65-F5344CB8AC3E}">
        <p14:creationId xmlns:p14="http://schemas.microsoft.com/office/powerpoint/2010/main" val="318402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2" y="246189"/>
            <a:ext cx="9863997" cy="576000"/>
          </a:xfrm>
        </p:spPr>
        <p:txBody>
          <a:bodyPr/>
          <a:lstStyle/>
          <a:p>
            <a:r>
              <a:rPr lang="en-US" dirty="0"/>
              <a:t>V2LVS Text Renaming Now Prioritizes Supply Names</a:t>
            </a:r>
            <a:br>
              <a:rPr lang="en-US" dirty="0"/>
            </a:br>
            <a:endParaRPr lang="en-US" dirty="0"/>
          </a:p>
        </p:txBody>
      </p:sp>
      <p:sp>
        <p:nvSpPr>
          <p:cNvPr id="3" name="Content Placeholder 2"/>
          <p:cNvSpPr>
            <a:spLocks noGrp="1"/>
          </p:cNvSpPr>
          <p:nvPr>
            <p:ph idx="1"/>
          </p:nvPr>
        </p:nvSpPr>
        <p:spPr>
          <a:xfrm>
            <a:off x="290845" y="693851"/>
            <a:ext cx="11419394" cy="5779137"/>
          </a:xfrm>
        </p:spPr>
        <p:txBody>
          <a:bodyPr/>
          <a:lstStyle/>
          <a:p>
            <a:pPr lvl="1" algn="just"/>
            <a:r>
              <a:rPr lang="en-US" sz="1400" dirty="0"/>
              <a:t>Now, the V2LVS renaming strategy considers supply names and I/O port names together, placing greater priority on keeping supply names. Supply names are recognized as follows:</a:t>
            </a:r>
          </a:p>
          <a:p>
            <a:pPr lvl="4" algn="just"/>
            <a:r>
              <a:rPr lang="en-US" sz="1400" dirty="0"/>
              <a:t>VDD is considered a power name and VSS a ground name if no “v2lvs::</a:t>
            </a:r>
            <a:r>
              <a:rPr lang="en-US" sz="1400" dirty="0" err="1"/>
              <a:t>override_globals</a:t>
            </a:r>
            <a:r>
              <a:rPr lang="en-US" sz="1400" dirty="0"/>
              <a:t> -supply0/-supply1 ...” command is specified in the </a:t>
            </a:r>
            <a:r>
              <a:rPr lang="en-US" sz="1400" dirty="0" err="1"/>
              <a:t>Tcl</a:t>
            </a:r>
            <a:r>
              <a:rPr lang="en-US" sz="1400" dirty="0"/>
              <a:t> run script.</a:t>
            </a:r>
          </a:p>
          <a:p>
            <a:pPr lvl="4" algn="just"/>
            <a:r>
              <a:rPr lang="en-US" sz="1400" dirty="0" err="1"/>
              <a:t>powername</a:t>
            </a:r>
            <a:r>
              <a:rPr lang="en-US" sz="1400" dirty="0"/>
              <a:t> is considered a power name and </a:t>
            </a:r>
            <a:r>
              <a:rPr lang="en-US" sz="1400" dirty="0" err="1"/>
              <a:t>groundname</a:t>
            </a:r>
            <a:r>
              <a:rPr lang="en-US" sz="1400" dirty="0"/>
              <a:t> a ground name if “v2lvs::</a:t>
            </a:r>
            <a:r>
              <a:rPr lang="en-US" sz="1400" dirty="0" err="1"/>
              <a:t>override_globals</a:t>
            </a:r>
            <a:r>
              <a:rPr lang="en-US" sz="1400" dirty="0"/>
              <a:t> -supply1 </a:t>
            </a:r>
            <a:r>
              <a:rPr lang="en-US" sz="1400" dirty="0" err="1"/>
              <a:t>powername</a:t>
            </a:r>
            <a:r>
              <a:rPr lang="en-US" sz="1400" dirty="0"/>
              <a:t> -supply0 </a:t>
            </a:r>
            <a:r>
              <a:rPr lang="en-US" sz="1400" dirty="0" err="1"/>
              <a:t>groundname</a:t>
            </a:r>
            <a:r>
              <a:rPr lang="en-US" sz="1400" dirty="0"/>
              <a:t>” is specified in the </a:t>
            </a:r>
            <a:r>
              <a:rPr lang="en-US" sz="1400" dirty="0" err="1"/>
              <a:t>Tcl</a:t>
            </a:r>
            <a:r>
              <a:rPr lang="en-US" sz="1400" dirty="0"/>
              <a:t> run script.</a:t>
            </a:r>
          </a:p>
          <a:p>
            <a:pPr lvl="4" algn="just"/>
            <a:r>
              <a:rPr lang="en-US" sz="1400" dirty="0"/>
              <a:t>Inside a local module, supply0 and supply1 statements identify supply names.</a:t>
            </a:r>
          </a:p>
          <a:p>
            <a:pPr lvl="1" algn="just"/>
            <a:endParaRPr lang="en-US" sz="1400" dirty="0"/>
          </a:p>
          <a:p>
            <a:pPr lvl="1" algn="just"/>
            <a:r>
              <a:rPr lang="en-US" sz="1400" dirty="0"/>
              <a:t>The net name preservation priority (in decreasing order of precedence) is now as follows when no “v2lvs::</a:t>
            </a:r>
            <a:r>
              <a:rPr lang="en-US" sz="1400" dirty="0" err="1"/>
              <a:t>override_globals</a:t>
            </a:r>
            <a:r>
              <a:rPr lang="en-US" sz="1400" dirty="0"/>
              <a:t> -supply0/-supply1 ...” commands are specified in the controlling </a:t>
            </a:r>
            <a:r>
              <a:rPr lang="en-US" sz="1400" dirty="0" err="1"/>
              <a:t>Tcl</a:t>
            </a:r>
            <a:r>
              <a:rPr lang="en-US" sz="1400" dirty="0"/>
              <a:t> script:</a:t>
            </a:r>
          </a:p>
          <a:p>
            <a:pPr marL="882900" lvl="4" indent="-342900" algn="just">
              <a:buFont typeface="+mj-lt"/>
              <a:buAutoNum type="arabicPeriod"/>
            </a:pPr>
            <a:r>
              <a:rPr lang="en-US" sz="1400" dirty="0"/>
              <a:t>VDD/VSS that are I/O ports</a:t>
            </a:r>
          </a:p>
          <a:p>
            <a:pPr marL="882900" lvl="4" indent="-342900" algn="just">
              <a:buFont typeface="+mj-lt"/>
              <a:buAutoNum type="arabicPeriod"/>
            </a:pPr>
            <a:r>
              <a:rPr lang="en-US" sz="1400" dirty="0"/>
              <a:t>Other VDD/VSS</a:t>
            </a:r>
          </a:p>
          <a:p>
            <a:pPr marL="882900" lvl="4" indent="-342900" algn="just">
              <a:buFont typeface="+mj-lt"/>
              <a:buAutoNum type="arabicPeriod"/>
            </a:pPr>
            <a:r>
              <a:rPr lang="en-US" sz="1400" dirty="0"/>
              <a:t>supply0/supply1 statements in local modules that define I/O ports</a:t>
            </a:r>
          </a:p>
          <a:p>
            <a:pPr marL="882900" lvl="4" indent="-342900" algn="just">
              <a:buFont typeface="+mj-lt"/>
              <a:buAutoNum type="arabicPeriod"/>
            </a:pPr>
            <a:r>
              <a:rPr lang="en-US" sz="1400" dirty="0"/>
              <a:t>Other supply0/supply1 statements in local modules</a:t>
            </a:r>
          </a:p>
          <a:p>
            <a:pPr marL="882900" lvl="4" indent="-342900" algn="just">
              <a:buFont typeface="+mj-lt"/>
              <a:buAutoNum type="arabicPeriod"/>
            </a:pPr>
            <a:r>
              <a:rPr lang="en-US" sz="1400" dirty="0"/>
              <a:t>Non-supply nets that are I/O ports</a:t>
            </a:r>
          </a:p>
          <a:p>
            <a:pPr marL="882900" lvl="4" indent="-342900" algn="just">
              <a:buFont typeface="+mj-lt"/>
              <a:buAutoNum type="arabicPeriod"/>
            </a:pPr>
            <a:r>
              <a:rPr lang="en-US" sz="1400" dirty="0"/>
              <a:t>Other non-supply nets</a:t>
            </a:r>
          </a:p>
          <a:p>
            <a:pPr lvl="1" algn="just"/>
            <a:endParaRPr lang="en-US" sz="1400" dirty="0"/>
          </a:p>
          <a:p>
            <a:pPr marL="180000" marR="0" lvl="1" indent="-180000" algn="just"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The net with highest priority is preserved. Note that in the previous text renaming example, which does not use -supply0/-supply1 options, the preserved net name is VDD (based upon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priorty</a:t>
            </a:r>
            <a:r>
              <a:rPr kumimoji="0" lang="en-US" sz="1400" b="0" i="0" u="none" strike="noStrike" kern="1200" cap="none" spc="0" normalizeH="0" baseline="0" noProof="0" dirty="0">
                <a:ln>
                  <a:noFill/>
                </a:ln>
                <a:solidFill>
                  <a:srgbClr val="000000"/>
                </a:solidFill>
                <a:effectLst/>
                <a:uLnTx/>
                <a:uFillTx/>
                <a:latin typeface="Arial"/>
                <a:ea typeface="+mn-ea"/>
                <a:cs typeface="+mn-cs"/>
              </a:rPr>
              <a:t> 2) rather than A_IN after adopting the new renaming strategy.</a:t>
            </a:r>
          </a:p>
          <a:p>
            <a:pPr marL="180000" marR="0" lvl="1" indent="-180000" algn="just"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lvl="1" algn="just"/>
            <a:endParaRPr lang="en-US" sz="1400" dirty="0"/>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20</a:t>
            </a:fld>
            <a:endParaRPr lang="en-US" dirty="0"/>
          </a:p>
        </p:txBody>
      </p:sp>
    </p:spTree>
    <p:extLst>
      <p:ext uri="{BB962C8B-B14F-4D97-AF65-F5344CB8AC3E}">
        <p14:creationId xmlns:p14="http://schemas.microsoft.com/office/powerpoint/2010/main" val="34663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2" y="246189"/>
            <a:ext cx="9863997" cy="576000"/>
          </a:xfrm>
        </p:spPr>
        <p:txBody>
          <a:bodyPr/>
          <a:lstStyle/>
          <a:p>
            <a:r>
              <a:rPr lang="en-US" dirty="0"/>
              <a:t>V2LVS Text Renaming Now Prioritizes Supply Names</a:t>
            </a:r>
            <a:br>
              <a:rPr lang="en-US" dirty="0"/>
            </a:br>
            <a:endParaRPr lang="en-US" dirty="0"/>
          </a:p>
        </p:txBody>
      </p:sp>
      <p:sp>
        <p:nvSpPr>
          <p:cNvPr id="3" name="Content Placeholder 2"/>
          <p:cNvSpPr>
            <a:spLocks noGrp="1"/>
          </p:cNvSpPr>
          <p:nvPr>
            <p:ph idx="1"/>
          </p:nvPr>
        </p:nvSpPr>
        <p:spPr>
          <a:xfrm>
            <a:off x="290845" y="693851"/>
            <a:ext cx="11419394" cy="5779137"/>
          </a:xfrm>
        </p:spPr>
        <p:txBody>
          <a:bodyPr/>
          <a:lstStyle/>
          <a:p>
            <a:pPr marL="180000" marR="0" lvl="1" indent="-180000" algn="just"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When “v2lvs::</a:t>
            </a:r>
            <a:r>
              <a:rPr kumimoji="0" lang="en-US" sz="1400" b="0" i="0" u="none" strike="noStrike" kern="1200" cap="none" spc="0" normalizeH="0" baseline="0" noProof="0" dirty="0" err="1">
                <a:ln>
                  <a:noFill/>
                </a:ln>
                <a:solidFill>
                  <a:srgbClr val="000000"/>
                </a:solidFill>
                <a:effectLst/>
                <a:uLnTx/>
                <a:uFillTx/>
                <a:latin typeface="Arial"/>
                <a:ea typeface="+mn-ea"/>
                <a:cs typeface="+mn-cs"/>
              </a:rPr>
              <a:t>override_globals</a:t>
            </a:r>
            <a:r>
              <a:rPr kumimoji="0" lang="en-US" sz="1400" b="0" i="0" u="none" strike="noStrike" kern="1200" cap="none" spc="0" normalizeH="0" baseline="0" noProof="0" dirty="0">
                <a:ln>
                  <a:noFill/>
                </a:ln>
                <a:solidFill>
                  <a:srgbClr val="000000"/>
                </a:solidFill>
                <a:effectLst/>
                <a:uLnTx/>
                <a:uFillTx/>
                <a:latin typeface="Arial"/>
                <a:ea typeface="+mn-ea"/>
                <a:cs typeface="+mn-cs"/>
              </a:rPr>
              <a:t> -supply1 </a:t>
            </a:r>
            <a:r>
              <a:rPr kumimoji="0" lang="en-US" sz="1400" b="0" i="0" u="none" strike="noStrike" kern="1200" cap="none" spc="0" normalizeH="0" baseline="0" noProof="0" dirty="0" err="1">
                <a:ln>
                  <a:noFill/>
                </a:ln>
                <a:solidFill>
                  <a:srgbClr val="000000"/>
                </a:solidFill>
                <a:effectLst/>
                <a:uLnTx/>
                <a:uFillTx/>
                <a:latin typeface="Arial"/>
                <a:ea typeface="+mn-ea"/>
                <a:cs typeface="+mn-cs"/>
              </a:rPr>
              <a:t>powername</a:t>
            </a:r>
            <a:r>
              <a:rPr kumimoji="0" lang="en-US" sz="1400" b="0" i="0" u="none" strike="noStrike" kern="1200" cap="none" spc="0" normalizeH="0" baseline="0" noProof="0" dirty="0">
                <a:ln>
                  <a:noFill/>
                </a:ln>
                <a:solidFill>
                  <a:srgbClr val="000000"/>
                </a:solidFill>
                <a:effectLst/>
                <a:uLnTx/>
                <a:uFillTx/>
                <a:latin typeface="Arial"/>
                <a:ea typeface="+mn-ea"/>
                <a:cs typeface="+mn-cs"/>
              </a:rPr>
              <a:t> -supply1 </a:t>
            </a:r>
            <a:r>
              <a:rPr kumimoji="0" lang="en-US" sz="1400" b="0" i="0" u="none" strike="noStrike" kern="1200" cap="none" spc="0" normalizeH="0" baseline="0" noProof="0" dirty="0" err="1">
                <a:ln>
                  <a:noFill/>
                </a:ln>
                <a:solidFill>
                  <a:srgbClr val="000000"/>
                </a:solidFill>
                <a:effectLst/>
                <a:uLnTx/>
                <a:uFillTx/>
                <a:latin typeface="Arial"/>
                <a:ea typeface="+mn-ea"/>
                <a:cs typeface="+mn-cs"/>
              </a:rPr>
              <a:t>groundname</a:t>
            </a:r>
            <a:r>
              <a:rPr kumimoji="0" lang="en-US" sz="1400" b="0" i="0" u="none" strike="noStrike" kern="1200" cap="none" spc="0" normalizeH="0" baseline="0" noProof="0" dirty="0">
                <a:ln>
                  <a:noFill/>
                </a:ln>
                <a:solidFill>
                  <a:srgbClr val="000000"/>
                </a:solidFill>
                <a:effectLst/>
                <a:uLnTx/>
                <a:uFillTx/>
                <a:latin typeface="Arial"/>
                <a:ea typeface="+mn-ea"/>
                <a:cs typeface="+mn-cs"/>
              </a:rPr>
              <a:t>” is specified in the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Tcl</a:t>
            </a:r>
            <a:r>
              <a:rPr kumimoji="0" lang="en-US" sz="1400" b="0" i="0" u="none" strike="noStrike" kern="1200" cap="none" spc="0" normalizeH="0" baseline="0" noProof="0" dirty="0">
                <a:ln>
                  <a:noFill/>
                </a:ln>
                <a:solidFill>
                  <a:srgbClr val="000000"/>
                </a:solidFill>
                <a:effectLst/>
                <a:uLnTx/>
                <a:uFillTx/>
                <a:latin typeface="Arial"/>
                <a:ea typeface="+mn-ea"/>
                <a:cs typeface="+mn-cs"/>
              </a:rPr>
              <a:t> run script, name preservation priority order is as follows: VDD/VSS that are I/O ports</a:t>
            </a:r>
          </a:p>
          <a:p>
            <a:pPr marL="882900" marR="0" lvl="4" indent="-342900" algn="just" defTabSz="914400" rtl="0" eaLnBrk="1" fontAlgn="auto" latinLnBrk="0" hangingPunct="1">
              <a:lnSpc>
                <a:spcPct val="110000"/>
              </a:lnSpc>
              <a:spcBef>
                <a:spcPts val="0"/>
              </a:spcBef>
              <a:spcAft>
                <a:spcPts val="300"/>
              </a:spcAft>
              <a:buClr>
                <a:srgbClr val="009999"/>
              </a:buClr>
              <a:buSzTx/>
              <a:buFont typeface="+mj-lt"/>
              <a:buAutoNum type="arabicPeriod"/>
              <a:tabLst/>
              <a:defRPr/>
            </a:pPr>
            <a:r>
              <a:rPr kumimoji="0" lang="en-US" sz="1400" b="0" i="0" u="none" strike="noStrike" kern="1200" cap="none" spc="0" normalizeH="0" baseline="0" noProof="0" dirty="0" err="1">
                <a:ln>
                  <a:noFill/>
                </a:ln>
                <a:solidFill>
                  <a:srgbClr val="000000"/>
                </a:solidFill>
                <a:effectLst/>
                <a:uLnTx/>
                <a:uFillTx/>
                <a:latin typeface="Arial"/>
                <a:ea typeface="+mn-ea"/>
                <a:cs typeface="+mn-cs"/>
              </a:rPr>
              <a:t>powername</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r>
              <a:rPr kumimoji="0" lang="en-US" sz="1400" b="0" i="0" u="none" strike="noStrike" kern="1200" cap="none" spc="0" normalizeH="0" baseline="0" noProof="0" dirty="0" err="1">
                <a:ln>
                  <a:noFill/>
                </a:ln>
                <a:solidFill>
                  <a:srgbClr val="000000"/>
                </a:solidFill>
                <a:effectLst/>
                <a:uLnTx/>
                <a:uFillTx/>
                <a:latin typeface="Arial"/>
                <a:ea typeface="+mn-ea"/>
                <a:cs typeface="+mn-cs"/>
              </a:rPr>
              <a:t>groundname</a:t>
            </a:r>
            <a:r>
              <a:rPr kumimoji="0" lang="en-US" sz="1400" b="0" i="0" u="none" strike="noStrike" kern="1200" cap="none" spc="0" normalizeH="0" baseline="0" noProof="0" dirty="0">
                <a:ln>
                  <a:noFill/>
                </a:ln>
                <a:solidFill>
                  <a:srgbClr val="000000"/>
                </a:solidFill>
                <a:effectLst/>
                <a:uLnTx/>
                <a:uFillTx/>
                <a:latin typeface="Arial"/>
                <a:ea typeface="+mn-ea"/>
                <a:cs typeface="+mn-cs"/>
              </a:rPr>
              <a:t> that are I/O ports</a:t>
            </a:r>
          </a:p>
          <a:p>
            <a:pPr marL="882900" marR="0" lvl="4" indent="-342900" algn="just" defTabSz="914400" rtl="0" eaLnBrk="1" fontAlgn="auto" latinLnBrk="0" hangingPunct="1">
              <a:lnSpc>
                <a:spcPct val="110000"/>
              </a:lnSpc>
              <a:spcBef>
                <a:spcPts val="0"/>
              </a:spcBef>
              <a:spcAft>
                <a:spcPts val="300"/>
              </a:spcAft>
              <a:buClr>
                <a:srgbClr val="009999"/>
              </a:buClr>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Other </a:t>
            </a:r>
            <a:r>
              <a:rPr kumimoji="0" lang="en-US" sz="1400" b="0" i="0" u="none" strike="noStrike" kern="1200" cap="none" spc="0" normalizeH="0" baseline="0" noProof="0" dirty="0" err="1">
                <a:ln>
                  <a:noFill/>
                </a:ln>
                <a:solidFill>
                  <a:srgbClr val="000000"/>
                </a:solidFill>
                <a:effectLst/>
                <a:uLnTx/>
                <a:uFillTx/>
                <a:latin typeface="Arial"/>
                <a:ea typeface="+mn-ea"/>
                <a:cs typeface="+mn-cs"/>
              </a:rPr>
              <a:t>powername</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r>
              <a:rPr kumimoji="0" lang="en-US" sz="1400" b="0" i="0" u="none" strike="noStrike" kern="1200" cap="none" spc="0" normalizeH="0" baseline="0" noProof="0" dirty="0" err="1">
                <a:ln>
                  <a:noFill/>
                </a:ln>
                <a:solidFill>
                  <a:srgbClr val="000000"/>
                </a:solidFill>
                <a:effectLst/>
                <a:uLnTx/>
                <a:uFillTx/>
                <a:latin typeface="Arial"/>
                <a:ea typeface="+mn-ea"/>
                <a:cs typeface="+mn-cs"/>
              </a:rPr>
              <a:t>groundname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882900" marR="0" lvl="4" indent="-342900" algn="just" defTabSz="914400" rtl="0" eaLnBrk="1" fontAlgn="auto" latinLnBrk="0" hangingPunct="1">
              <a:lnSpc>
                <a:spcPct val="110000"/>
              </a:lnSpc>
              <a:spcBef>
                <a:spcPts val="0"/>
              </a:spcBef>
              <a:spcAft>
                <a:spcPts val="300"/>
              </a:spcAft>
              <a:buClr>
                <a:srgbClr val="009999"/>
              </a:buClr>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supply0/supply1 statements in local modules that define I/O ports</a:t>
            </a:r>
          </a:p>
          <a:p>
            <a:pPr marL="882900" marR="0" lvl="4" indent="-342900" algn="just" defTabSz="914400" rtl="0" eaLnBrk="1" fontAlgn="auto" latinLnBrk="0" hangingPunct="1">
              <a:lnSpc>
                <a:spcPct val="110000"/>
              </a:lnSpc>
              <a:spcBef>
                <a:spcPts val="0"/>
              </a:spcBef>
              <a:spcAft>
                <a:spcPts val="300"/>
              </a:spcAft>
              <a:buClr>
                <a:srgbClr val="009999"/>
              </a:buClr>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Other supply0/supply1 statements in local modules</a:t>
            </a:r>
          </a:p>
          <a:p>
            <a:pPr marL="882900" marR="0" lvl="4" indent="-342900" algn="just" defTabSz="914400" rtl="0" eaLnBrk="1" fontAlgn="auto" latinLnBrk="0" hangingPunct="1">
              <a:lnSpc>
                <a:spcPct val="110000"/>
              </a:lnSpc>
              <a:spcBef>
                <a:spcPts val="0"/>
              </a:spcBef>
              <a:spcAft>
                <a:spcPts val="300"/>
              </a:spcAft>
              <a:buClr>
                <a:srgbClr val="009999"/>
              </a:buClr>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Non-supply nets (including VDD/VSS) that are I/O ports</a:t>
            </a:r>
          </a:p>
          <a:p>
            <a:pPr marL="882900" marR="0" lvl="4" indent="-342900" algn="just" defTabSz="914400" rtl="0" eaLnBrk="1" fontAlgn="auto" latinLnBrk="0" hangingPunct="1">
              <a:lnSpc>
                <a:spcPct val="110000"/>
              </a:lnSpc>
              <a:spcBef>
                <a:spcPts val="0"/>
              </a:spcBef>
              <a:spcAft>
                <a:spcPts val="300"/>
              </a:spcAft>
              <a:buClr>
                <a:srgbClr val="009999"/>
              </a:buClr>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Other non-supply nets (including VDD/VSS)</a:t>
            </a:r>
          </a:p>
          <a:p>
            <a:pPr lvl="1" algn="just"/>
            <a:endParaRPr lang="en-US" sz="1400" dirty="0"/>
          </a:p>
          <a:p>
            <a:pPr lvl="1" algn="just"/>
            <a:r>
              <a:rPr lang="en-US" sz="1400" dirty="0"/>
              <a:t>Consider a more complex example with the top1.v and script1.tcl:</a:t>
            </a:r>
          </a:p>
          <a:p>
            <a:pPr marL="360000" lvl="3" indent="0" algn="just">
              <a:buNone/>
            </a:pPr>
            <a:r>
              <a:rPr lang="en-US" sz="1400" dirty="0"/>
              <a:t>top1.v:</a:t>
            </a:r>
          </a:p>
          <a:p>
            <a:pPr marL="540000" lvl="4" indent="0" algn="just">
              <a:buNone/>
            </a:pPr>
            <a:r>
              <a:rPr lang="en-US" sz="1400" dirty="0"/>
              <a:t>module Cell1( A_IN, VDD );</a:t>
            </a:r>
          </a:p>
          <a:p>
            <a:pPr marL="540000" lvl="4" indent="0" algn="just">
              <a:buNone/>
            </a:pPr>
            <a:r>
              <a:rPr lang="en-US" sz="1400" dirty="0"/>
              <a:t>input A_IN;</a:t>
            </a:r>
          </a:p>
          <a:p>
            <a:pPr marL="540000" lvl="4" indent="0" algn="just">
              <a:buNone/>
            </a:pPr>
            <a:r>
              <a:rPr lang="en-US" sz="1400" dirty="0"/>
              <a:t>output VDD;</a:t>
            </a:r>
          </a:p>
          <a:p>
            <a:pPr marL="540000" lvl="4" indent="0" algn="just">
              <a:buNone/>
            </a:pPr>
            <a:r>
              <a:rPr lang="en-US" sz="1400" dirty="0"/>
              <a:t>supply1 SUP1;</a:t>
            </a:r>
          </a:p>
          <a:p>
            <a:pPr marL="540000" lvl="4" indent="0" algn="just">
              <a:buNone/>
            </a:pPr>
            <a:r>
              <a:rPr lang="en-US" sz="1400" dirty="0"/>
              <a:t>assign A_IN = 1'b1;</a:t>
            </a:r>
          </a:p>
          <a:p>
            <a:pPr marL="540000" lvl="4" indent="0" algn="just">
              <a:buNone/>
            </a:pPr>
            <a:r>
              <a:rPr lang="en-US" sz="1400" dirty="0"/>
              <a:t>assign A_IN = VDD;</a:t>
            </a:r>
          </a:p>
          <a:p>
            <a:pPr marL="540000" lvl="4" indent="0" algn="just">
              <a:buNone/>
            </a:pPr>
            <a:r>
              <a:rPr lang="en-US" sz="1400" dirty="0"/>
              <a:t>assign A_IN = SUP1;</a:t>
            </a:r>
          </a:p>
          <a:p>
            <a:pPr marL="540000" lvl="4" indent="0" algn="just">
              <a:buNone/>
            </a:pPr>
            <a:r>
              <a:rPr lang="en-US" sz="1400" dirty="0" err="1"/>
              <a:t>endmodule</a:t>
            </a:r>
            <a:endParaRPr lang="en-US" sz="1400" dirty="0"/>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21</a:t>
            </a:fld>
            <a:endParaRPr lang="en-US" dirty="0"/>
          </a:p>
        </p:txBody>
      </p:sp>
    </p:spTree>
    <p:extLst>
      <p:ext uri="{BB962C8B-B14F-4D97-AF65-F5344CB8AC3E}">
        <p14:creationId xmlns:p14="http://schemas.microsoft.com/office/powerpoint/2010/main" val="111698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2" y="246189"/>
            <a:ext cx="9863997" cy="576000"/>
          </a:xfrm>
        </p:spPr>
        <p:txBody>
          <a:bodyPr/>
          <a:lstStyle/>
          <a:p>
            <a:r>
              <a:rPr lang="en-US" dirty="0"/>
              <a:t>V2LVS Text Renaming Now Prioritizes Supply Names</a:t>
            </a:r>
            <a:br>
              <a:rPr lang="en-US" dirty="0"/>
            </a:br>
            <a:endParaRPr lang="en-US" dirty="0"/>
          </a:p>
        </p:txBody>
      </p:sp>
      <p:sp>
        <p:nvSpPr>
          <p:cNvPr id="3" name="Content Placeholder 2"/>
          <p:cNvSpPr>
            <a:spLocks noGrp="1"/>
          </p:cNvSpPr>
          <p:nvPr>
            <p:ph idx="1"/>
          </p:nvPr>
        </p:nvSpPr>
        <p:spPr>
          <a:xfrm>
            <a:off x="290845" y="693851"/>
            <a:ext cx="11419394" cy="5779137"/>
          </a:xfrm>
        </p:spPr>
        <p:txBody>
          <a:bodyPr/>
          <a:lstStyle/>
          <a:p>
            <a:pPr marL="540000" lvl="4" indent="0" algn="just">
              <a:buNone/>
            </a:pPr>
            <a:r>
              <a:rPr lang="en-US" sz="1600" dirty="0"/>
              <a:t>script1.tcl:</a:t>
            </a:r>
          </a:p>
          <a:p>
            <a:pPr marL="900000" lvl="6" indent="0" algn="just">
              <a:buNone/>
            </a:pPr>
            <a:r>
              <a:rPr lang="en-US" sz="1600" dirty="0"/>
              <a:t>v2lvs::</a:t>
            </a:r>
            <a:r>
              <a:rPr lang="en-US" sz="1600" dirty="0" err="1"/>
              <a:t>load_verilog</a:t>
            </a:r>
            <a:r>
              <a:rPr lang="en-US" sz="1600" dirty="0"/>
              <a:t> -filename top1.v</a:t>
            </a:r>
          </a:p>
          <a:p>
            <a:pPr marL="900000" lvl="6" indent="0" algn="just">
              <a:buNone/>
            </a:pPr>
            <a:r>
              <a:rPr lang="en-US" sz="1600" dirty="0"/>
              <a:t>v2lvs::</a:t>
            </a:r>
            <a:r>
              <a:rPr lang="en-US" sz="1600" dirty="0" err="1"/>
              <a:t>override_globals</a:t>
            </a:r>
            <a:r>
              <a:rPr lang="en-US" sz="1600" dirty="0"/>
              <a:t> -supply1 PWR</a:t>
            </a:r>
          </a:p>
          <a:p>
            <a:pPr marL="900000" lvl="6" indent="0" algn="just">
              <a:buNone/>
            </a:pPr>
            <a:r>
              <a:rPr lang="en-US" sz="1600" dirty="0"/>
              <a:t>v2lvs::</a:t>
            </a:r>
            <a:r>
              <a:rPr lang="en-US" sz="1600" dirty="0" err="1"/>
              <a:t>write_output</a:t>
            </a:r>
            <a:r>
              <a:rPr lang="en-US" sz="1600" dirty="0"/>
              <a:t> -filename </a:t>
            </a:r>
            <a:r>
              <a:rPr lang="en-US" sz="1600" dirty="0" err="1"/>
              <a:t>out.sp</a:t>
            </a:r>
            <a:r>
              <a:rPr lang="en-US" sz="1600" dirty="0"/>
              <a:t> -</a:t>
            </a:r>
            <a:r>
              <a:rPr lang="en-US" sz="1600" dirty="0" err="1"/>
              <a:t>renametext</a:t>
            </a:r>
            <a:r>
              <a:rPr lang="en-US" sz="1600" dirty="0"/>
              <a:t> </a:t>
            </a:r>
            <a:r>
              <a:rPr lang="en-US" sz="1600" dirty="0" err="1"/>
              <a:t>rename_text_file</a:t>
            </a:r>
            <a:endParaRPr lang="en-US" sz="1600" dirty="0"/>
          </a:p>
          <a:p>
            <a:pPr marL="900000" lvl="6" indent="0" algn="just">
              <a:buNone/>
            </a:pPr>
            <a:r>
              <a:rPr lang="en-US" sz="1600" dirty="0"/>
              <a:t>exit</a:t>
            </a:r>
          </a:p>
          <a:p>
            <a:pPr lvl="1" algn="just"/>
            <a:endParaRPr lang="en-US" sz="1600" dirty="0"/>
          </a:p>
          <a:p>
            <a:pPr lvl="1" algn="just"/>
            <a:r>
              <a:rPr lang="en-US" sz="1400" dirty="0"/>
              <a:t>Executing “v2lvs -</a:t>
            </a:r>
            <a:r>
              <a:rPr lang="en-US" sz="1400" dirty="0" err="1"/>
              <a:t>tcl</a:t>
            </a:r>
            <a:r>
              <a:rPr lang="en-US" sz="1400" dirty="0"/>
              <a:t> script1.tcl” generates the following </a:t>
            </a:r>
            <a:r>
              <a:rPr lang="en-US" sz="1400" dirty="0" err="1"/>
              <a:t>rename_text_file</a:t>
            </a:r>
            <a:r>
              <a:rPr lang="en-US" sz="1400" dirty="0"/>
              <a:t> that renames A_IN (priority 5), VDD (priority 5), and SUP1 (priority 4) to PWR (1'b1, priority 2):</a:t>
            </a:r>
          </a:p>
          <a:p>
            <a:pPr marL="900000" lvl="6" indent="0" algn="just">
              <a:buNone/>
            </a:pPr>
            <a:r>
              <a:rPr lang="en-US" sz="1400" dirty="0"/>
              <a:t>LAYOUT CELL LIST RenameText_List_Cell1 Cell1</a:t>
            </a:r>
          </a:p>
          <a:p>
            <a:pPr marL="900000" lvl="6" indent="0" algn="just">
              <a:buNone/>
            </a:pPr>
            <a:r>
              <a:rPr lang="en-US" sz="1400" dirty="0"/>
              <a:t>LAYOUT RENAME TEXT</a:t>
            </a:r>
          </a:p>
          <a:p>
            <a:pPr marL="900000" lvl="6" indent="0" algn="just">
              <a:buNone/>
            </a:pPr>
            <a:r>
              <a:rPr lang="en-US" sz="1400" dirty="0"/>
              <a:t>"=^A_IN$=PWR="</a:t>
            </a:r>
          </a:p>
          <a:p>
            <a:pPr marL="900000" lvl="6" indent="0" algn="just">
              <a:buNone/>
            </a:pPr>
            <a:r>
              <a:rPr lang="en-US" sz="1400" dirty="0"/>
              <a:t>"=^VDD$=PWR="</a:t>
            </a:r>
          </a:p>
          <a:p>
            <a:pPr marL="900000" lvl="6" indent="0" algn="just">
              <a:buNone/>
            </a:pPr>
            <a:r>
              <a:rPr lang="en-US" sz="1400" dirty="0"/>
              <a:t>"=^SUP1$=PWR="</a:t>
            </a:r>
          </a:p>
          <a:p>
            <a:pPr marL="900000" lvl="6" indent="0" algn="just">
              <a:buNone/>
            </a:pPr>
            <a:r>
              <a:rPr lang="en-US" sz="1400" dirty="0"/>
              <a:t>CELL LIST RenameText_List_Cell1</a:t>
            </a:r>
          </a:p>
          <a:p>
            <a:pPr lvl="1" algn="just"/>
            <a:endParaRPr lang="en-US" sz="1400" dirty="0"/>
          </a:p>
          <a:p>
            <a:pPr lvl="1" algn="just"/>
            <a:r>
              <a:rPr lang="en-US" sz="1400" dirty="0"/>
              <a:t>The same renaming strategy is also applicable when invoking V2LVS with the -</a:t>
            </a:r>
            <a:r>
              <a:rPr lang="en-US" sz="1400" dirty="0" err="1"/>
              <a:t>rnt</a:t>
            </a:r>
            <a:r>
              <a:rPr lang="en-US" sz="1400" dirty="0"/>
              <a:t> command line option.</a:t>
            </a:r>
            <a:endParaRPr lang="en-US" sz="1600" dirty="0"/>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22</a:t>
            </a:fld>
            <a:endParaRPr lang="en-US" dirty="0"/>
          </a:p>
        </p:txBody>
      </p:sp>
    </p:spTree>
    <p:extLst>
      <p:ext uri="{BB962C8B-B14F-4D97-AF65-F5344CB8AC3E}">
        <p14:creationId xmlns:p14="http://schemas.microsoft.com/office/powerpoint/2010/main" val="425919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and Performance Enhancements for LVS Comparison</a:t>
            </a:r>
          </a:p>
        </p:txBody>
      </p:sp>
      <p:sp>
        <p:nvSpPr>
          <p:cNvPr id="3" name="Content Placeholder 2"/>
          <p:cNvSpPr>
            <a:spLocks noGrp="1"/>
          </p:cNvSpPr>
          <p:nvPr>
            <p:ph idx="1"/>
          </p:nvPr>
        </p:nvSpPr>
        <p:spPr>
          <a:xfrm>
            <a:off x="234699" y="1306800"/>
            <a:ext cx="11660522" cy="5004000"/>
          </a:xfrm>
        </p:spPr>
        <p:txBody>
          <a:bodyPr/>
          <a:lstStyle/>
          <a:p>
            <a:pPr lvl="1" algn="just"/>
            <a:r>
              <a:rPr lang="en-US" sz="1600" dirty="0"/>
              <a:t>The memory footprint and overall performance of LVS comparison were improved under certain conditions when running large jobs in a NUMA (Non-Uniform Memory Access) environment. Some large LVS comparison jobs were subject to runtime performance degradation due to NUMA. These performance issues occurred when any of the following statements were in use:</a:t>
            </a:r>
          </a:p>
          <a:p>
            <a:pPr marL="900000" lvl="6" indent="0" algn="just">
              <a:buNone/>
            </a:pPr>
            <a:r>
              <a:rPr lang="en-US" sz="1600" dirty="0"/>
              <a:t>LVS Inject Logic YES (the default except for PEX jobs and when Mask SVDB Directory</a:t>
            </a:r>
          </a:p>
          <a:p>
            <a:pPr marL="900000" lvl="6" indent="0" algn="just">
              <a:buNone/>
            </a:pPr>
            <a:r>
              <a:rPr lang="en-US" sz="1600" dirty="0"/>
              <a:t>CCI is used)</a:t>
            </a:r>
          </a:p>
          <a:p>
            <a:pPr marL="900000" lvl="6" indent="0" algn="just">
              <a:buNone/>
            </a:pPr>
            <a:r>
              <a:rPr lang="en-US" sz="1600" dirty="0"/>
              <a:t>LVS Cell Supply YES</a:t>
            </a:r>
          </a:p>
          <a:p>
            <a:pPr marL="900000" lvl="6" indent="0" algn="just">
              <a:buNone/>
            </a:pPr>
            <a:r>
              <a:rPr lang="en-US" sz="1600" dirty="0"/>
              <a:t>LVS Netlist Filter Devices YES</a:t>
            </a:r>
          </a:p>
          <a:p>
            <a:pPr marL="900000" lvl="6" indent="0" algn="just">
              <a:buNone/>
            </a:pPr>
            <a:r>
              <a:rPr lang="en-US" sz="1600" dirty="0"/>
              <a:t>LVS Box TRANSFORM SOURCE</a:t>
            </a:r>
          </a:p>
          <a:p>
            <a:pPr lvl="1" algn="just"/>
            <a:endParaRPr lang="en-US" sz="1600" dirty="0"/>
          </a:p>
          <a:p>
            <a:pPr lvl="1" algn="just"/>
            <a:r>
              <a:rPr lang="en-US" sz="1600" dirty="0"/>
              <a:t>Runtime improvements afforded by this enhancement are most noticeable when the LVS comparison memory footprint exceeds the size of a single NUMA memory node, and there is considerable flattening of cells due to undeclared hcells or lack of hcell correspondence in the layout and source designs.</a:t>
            </a:r>
          </a:p>
          <a:p>
            <a:pPr lvl="1" algn="just"/>
            <a:endParaRPr lang="en-US" sz="1600" dirty="0"/>
          </a:p>
          <a:p>
            <a:pPr lvl="1" algn="just"/>
            <a:r>
              <a:rPr lang="en-US" sz="1600" dirty="0"/>
              <a:t>LVS comparison jobs that have good hcell correspondence (and so avoid excessive flattening) typically do not see substantial benefit from the enhancements, although such jobs generally benefit from a reduction of their memory footprint. Cases such as these, and smaller runs that do not access enough memory to exhibit NUMA behavior, may experience slight runtime performance degradation, typically less than 5%.</a:t>
            </a:r>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23</a:t>
            </a:fld>
            <a:endParaRPr lang="en-US" dirty="0"/>
          </a:p>
        </p:txBody>
      </p:sp>
    </p:spTree>
    <p:extLst>
      <p:ext uri="{BB962C8B-B14F-4D97-AF65-F5344CB8AC3E}">
        <p14:creationId xmlns:p14="http://schemas.microsoft.com/office/powerpoint/2010/main" val="30830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Multithreaded Device Recognition Performance Enhancements</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Multithreaded performance of the DEVICE RECOGNITION module is now improved for machines with high core counts when the input layout design contains many small cells.</a:t>
            </a:r>
          </a:p>
          <a:p>
            <a:pPr lvl="1" algn="just"/>
            <a:endParaRPr lang="en-US" dirty="0"/>
          </a:p>
          <a:p>
            <a:pPr lvl="1" algn="just"/>
            <a:r>
              <a:rPr lang="en-US" dirty="0"/>
              <a:t>Device operation concurrency is also improved, especially when running designs with many medium-sized blocks on machines with more than 16 cores. </a:t>
            </a:r>
          </a:p>
          <a:p>
            <a:pPr lvl="1" algn="just"/>
            <a:endParaRPr lang="en-US" dirty="0"/>
          </a:p>
          <a:p>
            <a:pPr lvl="1" algn="just"/>
            <a:r>
              <a:rPr lang="en-US" dirty="0"/>
              <a:t>Up to 85 percent reduction in overall REAL TIME execution for the DEVICE RECOGNITION PER CELL phase has been observed on a 128-core server with customer data.</a:t>
            </a:r>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24</a:t>
            </a:fld>
            <a:endParaRPr lang="en-US" dirty="0"/>
          </a:p>
        </p:txBody>
      </p:sp>
    </p:spTree>
    <p:extLst>
      <p:ext uri="{BB962C8B-B14F-4D97-AF65-F5344CB8AC3E}">
        <p14:creationId xmlns:p14="http://schemas.microsoft.com/office/powerpoint/2010/main" val="7439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 Enhancements</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When Calibre is run in -hyper mode, the completion of short isolation is now reported in the transcript. This is now consistent with non-hyper runs. </a:t>
            </a:r>
          </a:p>
          <a:p>
            <a:pPr lvl="1" algn="just"/>
            <a:endParaRPr lang="en-US" dirty="0"/>
          </a:p>
          <a:p>
            <a:pPr lvl="1" algn="just"/>
            <a:r>
              <a:rPr lang="en-US" dirty="0"/>
              <a:t>The messages appear as follows:</a:t>
            </a:r>
          </a:p>
          <a:p>
            <a:pPr marL="720000" lvl="5" indent="0" algn="just">
              <a:buNone/>
            </a:pPr>
            <a:r>
              <a:rPr lang="en-US" dirty="0"/>
              <a:t>[HIERARCHICAL | FLAT] SHORT ISOLATION completed.</a:t>
            </a:r>
          </a:p>
          <a:p>
            <a:pPr lvl="1" algn="just"/>
            <a:endParaRPr lang="en-US" dirty="0"/>
          </a:p>
          <a:p>
            <a:pPr lvl="1" algn="just"/>
            <a:r>
              <a:rPr lang="en-US" dirty="0"/>
              <a:t>Recall that flat short isolation may be performed in cases where the -</a:t>
            </a:r>
            <a:r>
              <a:rPr lang="en-US" dirty="0" err="1"/>
              <a:t>hier</a:t>
            </a:r>
            <a:r>
              <a:rPr lang="en-US" dirty="0"/>
              <a:t> command line option is specified, but the tool determines flat short processing is more efficient.</a:t>
            </a:r>
          </a:p>
          <a:p>
            <a:pPr lvl="1" algn="just"/>
            <a:endParaRPr lang="en-US" dirty="0"/>
          </a:p>
          <a:p>
            <a:pPr lvl="1" algn="just"/>
            <a:r>
              <a:rPr lang="en-US" dirty="0"/>
              <a:t>The transcript message reporting the output of LVS cross-reference files now includes the cell names involved. Formerly, the message was this:</a:t>
            </a:r>
          </a:p>
          <a:p>
            <a:pPr marL="720000" lvl="5" indent="0" algn="just">
              <a:buNone/>
            </a:pPr>
            <a:r>
              <a:rPr lang="en-US" dirty="0"/>
              <a:t>Writing CROSS REFERENCE files...</a:t>
            </a:r>
          </a:p>
          <a:p>
            <a:pPr lvl="1" algn="just"/>
            <a:endParaRPr lang="en-US" dirty="0"/>
          </a:p>
          <a:p>
            <a:pPr lvl="1" algn="just"/>
            <a:r>
              <a:rPr lang="en-US" dirty="0"/>
              <a:t>Now, the message includes layout and source cell names, like this:</a:t>
            </a:r>
          </a:p>
          <a:p>
            <a:pPr marL="720000" lvl="5" indent="0" algn="just">
              <a:buNone/>
            </a:pPr>
            <a:r>
              <a:rPr lang="en-US" dirty="0"/>
              <a:t>Writing CROSS REFERENCE files for layout cell top and source cell top ...</a:t>
            </a:r>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25</a:t>
            </a:fld>
            <a:endParaRPr lang="en-US" dirty="0"/>
          </a:p>
        </p:txBody>
      </p:sp>
    </p:spTree>
    <p:extLst>
      <p:ext uri="{BB962C8B-B14F-4D97-AF65-F5344CB8AC3E}">
        <p14:creationId xmlns:p14="http://schemas.microsoft.com/office/powerpoint/2010/main" val="116755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70253"/>
            <a:ext cx="9863997" cy="576000"/>
          </a:xfrm>
        </p:spPr>
        <p:txBody>
          <a:bodyPr/>
          <a:lstStyle/>
          <a:p>
            <a:r>
              <a:rPr lang="en-US" dirty="0"/>
              <a:t>LVS Filter Unused Option AB Supports Property-Based Filtering</a:t>
            </a:r>
          </a:p>
        </p:txBody>
      </p:sp>
      <p:sp>
        <p:nvSpPr>
          <p:cNvPr id="3" name="Content Placeholder 2"/>
          <p:cNvSpPr>
            <a:spLocks noGrp="1"/>
          </p:cNvSpPr>
          <p:nvPr>
            <p:ph idx="1"/>
          </p:nvPr>
        </p:nvSpPr>
        <p:spPr>
          <a:xfrm>
            <a:off x="410400" y="846253"/>
            <a:ext cx="11419394" cy="5634757"/>
          </a:xfrm>
        </p:spPr>
        <p:txBody>
          <a:bodyPr/>
          <a:lstStyle/>
          <a:p>
            <a:pPr lvl="1" algn="just"/>
            <a:endParaRPr lang="en-US" sz="1400" dirty="0"/>
          </a:p>
          <a:p>
            <a:pPr lvl="1" algn="just"/>
            <a:r>
              <a:rPr lang="en-US" dirty="0"/>
              <a:t>LVS Filter Unused Option AB now supports property-based filtering similar to the AG option.</a:t>
            </a:r>
          </a:p>
          <a:p>
            <a:pPr lvl="1" algn="just"/>
            <a:endParaRPr lang="en-US" dirty="0"/>
          </a:p>
          <a:p>
            <a:pPr lvl="1" algn="just"/>
            <a:r>
              <a:rPr lang="en-US" dirty="0"/>
              <a:t>See Syntax 2 in the documentation reference page.</a:t>
            </a:r>
            <a:endParaRPr lang="en-US" sz="1000" dirty="0"/>
          </a:p>
        </p:txBody>
      </p:sp>
      <p:sp>
        <p:nvSpPr>
          <p:cNvPr id="4" name="Footer Placeholder 3"/>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p:cNvSpPr>
            <a:spLocks noGrp="1"/>
          </p:cNvSpPr>
          <p:nvPr>
            <p:ph type="sldNum" sz="quarter" idx="11"/>
          </p:nvPr>
        </p:nvSpPr>
        <p:spPr/>
        <p:txBody>
          <a:bodyPr/>
          <a:lstStyle/>
          <a:p>
            <a:r>
              <a:rPr lang="en-US"/>
              <a:t>Page </a:t>
            </a:r>
            <a:fld id="{15EBE321-CBB1-4E91-BD14-37C8D44326FB}" type="slidenum">
              <a:rPr lang="en-US" smtClean="0"/>
              <a:pPr/>
              <a:t>26</a:t>
            </a:fld>
            <a:endParaRPr lang="en-US" dirty="0"/>
          </a:p>
        </p:txBody>
      </p:sp>
    </p:spTree>
    <p:extLst>
      <p:ext uri="{BB962C8B-B14F-4D97-AF65-F5344CB8AC3E}">
        <p14:creationId xmlns:p14="http://schemas.microsoft.com/office/powerpoint/2010/main" val="33539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11163" y="1234800"/>
            <a:ext cx="11387025" cy="1162523"/>
          </a:xfrm>
        </p:spPr>
        <p:txBody>
          <a:bodyPr/>
          <a:lstStyle/>
          <a:p>
            <a:r>
              <a:rPr lang="en-US" dirty="0"/>
              <a:t>Calibre QS Updates</a:t>
            </a:r>
          </a:p>
        </p:txBody>
      </p:sp>
      <p:sp>
        <p:nvSpPr>
          <p:cNvPr id="3" name="Subtitle 2">
            <a:extLst>
              <a:ext uri="{FF2B5EF4-FFF2-40B4-BE49-F238E27FC236}">
                <a16:creationId xmlns:a16="http://schemas.microsoft.com/office/drawing/2014/main" id="{107C6381-C9DA-5F42-B78E-FC8E59563DF3}"/>
              </a:ext>
            </a:extLst>
          </p:cNvPr>
          <p:cNvSpPr>
            <a:spLocks noGrp="1"/>
          </p:cNvSpPr>
          <p:nvPr>
            <p:ph type="subTitle" idx="1"/>
          </p:nvPr>
        </p:nvSpPr>
        <p:spPr>
          <a:xfrm>
            <a:off x="1058400" y="2397324"/>
            <a:ext cx="10739788" cy="3409751"/>
          </a:xfrm>
        </p:spPr>
        <p:txBody>
          <a:bodyPr/>
          <a:lstStyle/>
          <a:p>
            <a:pPr marL="285750" indent="-285750">
              <a:buFont typeface="Arial" panose="020B0604020202020204" pitchFamily="34" charset="0"/>
              <a:buChar char="•"/>
            </a:pPr>
            <a:r>
              <a:rPr lang="en-US" dirty="0">
                <a:hlinkClick r:id="rId2" action="ppaction://hlinksldjump"/>
              </a:rPr>
              <a:t>New </a:t>
            </a:r>
            <a:r>
              <a:rPr lang="en-US" dirty="0" err="1">
                <a:hlinkClick r:id="rId2" action="ppaction://hlinksldjump"/>
              </a:rPr>
              <a:t>short_db</a:t>
            </a:r>
            <a:r>
              <a:rPr lang="en-US" dirty="0">
                <a:hlinkClick r:id="rId2" action="ppaction://hlinksldjump"/>
              </a:rPr>
              <a:t>::</a:t>
            </a:r>
            <a:r>
              <a:rPr lang="en-US" dirty="0" err="1">
                <a:hlinkClick r:id="rId2" action="ppaction://hlinksldjump"/>
              </a:rPr>
              <a:t>delete_text</a:t>
            </a:r>
            <a:r>
              <a:rPr lang="en-US" dirty="0">
                <a:hlinkClick r:id="rId2" action="ppaction://hlinksldjump"/>
              </a:rPr>
              <a:t> -layer Option</a:t>
            </a:r>
            <a:endParaRPr lang="en-US" dirty="0"/>
          </a:p>
          <a:p>
            <a:pPr marL="285750" indent="-285750">
              <a:buFont typeface="Arial" panose="020B0604020202020204" pitchFamily="34" charset="0"/>
              <a:buChar char="•"/>
            </a:pPr>
            <a:r>
              <a:rPr lang="en-US" dirty="0">
                <a:hlinkClick r:id="rId3" action="ppaction://hlinksldjump"/>
              </a:rPr>
              <a:t>Support for Cut Layers in </a:t>
            </a:r>
            <a:r>
              <a:rPr lang="en-US" dirty="0" err="1">
                <a:hlinkClick r:id="rId3" action="ppaction://hlinksldjump"/>
              </a:rPr>
              <a:t>qs</a:t>
            </a:r>
            <a:r>
              <a:rPr lang="en-US" dirty="0">
                <a:hlinkClick r:id="rId3" action="ppaction://hlinksldjump"/>
              </a:rPr>
              <a:t>::</a:t>
            </a:r>
            <a:r>
              <a:rPr lang="en-US" dirty="0" err="1">
                <a:hlinkClick r:id="rId3" action="ppaction://hlinksldjump"/>
              </a:rPr>
              <a:t>add_text</a:t>
            </a:r>
            <a:r>
              <a:rPr lang="en-US" dirty="0">
                <a:hlinkClick r:id="rId3" action="ppaction://hlinksldjump"/>
              </a:rPr>
              <a:t> and </a:t>
            </a:r>
            <a:r>
              <a:rPr lang="en-US" dirty="0" err="1">
                <a:hlinkClick r:id="rId3" action="ppaction://hlinksldjump"/>
              </a:rPr>
              <a:t>short_db</a:t>
            </a:r>
            <a:r>
              <a:rPr lang="en-US" dirty="0">
                <a:hlinkClick r:id="rId3" action="ppaction://hlinksldjump"/>
              </a:rPr>
              <a:t>::</a:t>
            </a:r>
            <a:r>
              <a:rPr lang="en-US" dirty="0" err="1">
                <a:hlinkClick r:id="rId3" action="ppaction://hlinksldjump"/>
              </a:rPr>
              <a:t>add_text</a:t>
            </a:r>
            <a:r>
              <a:rPr lang="en-US" dirty="0">
                <a:hlinkClick r:id="rId3" action="ppaction://hlinksldjump"/>
              </a:rPr>
              <a:t> Commands</a:t>
            </a:r>
            <a:endParaRPr lang="en-US" dirty="0"/>
          </a:p>
          <a:p>
            <a:pPr marL="285750" indent="-285750">
              <a:buFont typeface="Arial" panose="020B0604020202020204" pitchFamily="34" charset="0"/>
              <a:buChar char="•"/>
            </a:pPr>
            <a:endParaRPr lang="en-US" dirty="0">
              <a:hlinkClick r:id="rId3" action="ppaction://hlinksldjump"/>
            </a:endParaRPr>
          </a:p>
        </p:txBody>
      </p:sp>
      <p:sp>
        <p:nvSpPr>
          <p:cNvPr id="4" name="Footer Placeholder 3">
            <a:extLst>
              <a:ext uri="{FF2B5EF4-FFF2-40B4-BE49-F238E27FC236}">
                <a16:creationId xmlns:a16="http://schemas.microsoft.com/office/drawing/2014/main" id="{D48F695F-B90C-0141-9631-57039AC5CBCF}"/>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solidFill>
                <a:schemeClr val="bg1"/>
              </a:solidFill>
            </a:endParaRPr>
          </a:p>
        </p:txBody>
      </p:sp>
      <p:sp>
        <p:nvSpPr>
          <p:cNvPr id="5" name="Slide Number Placeholder 4">
            <a:extLst>
              <a:ext uri="{FF2B5EF4-FFF2-40B4-BE49-F238E27FC236}">
                <a16:creationId xmlns:a16="http://schemas.microsoft.com/office/drawing/2014/main" id="{32297DF0-D4B6-AD45-8636-AD18BA385ACE}"/>
              </a:ext>
            </a:extLst>
          </p:cNvPr>
          <p:cNvSpPr>
            <a:spLocks noGrp="1"/>
          </p:cNvSpPr>
          <p:nvPr>
            <p:ph type="sldNum" sz="quarter" idx="11"/>
          </p:nvPr>
        </p:nvSpPr>
        <p:spPr/>
        <p:txBody>
          <a:bodyPr/>
          <a:lstStyle/>
          <a:p>
            <a:r>
              <a:rPr lang="en-US"/>
              <a:t>Page </a:t>
            </a:r>
            <a:fld id="{15EBE321-CBB1-4E91-BD14-37C8D44326FB}" type="slidenum">
              <a:rPr lang="en-US" smtClean="0"/>
              <a:pPr/>
              <a:t>27</a:t>
            </a:fld>
            <a:endParaRPr lang="en-US" dirty="0"/>
          </a:p>
        </p:txBody>
      </p:sp>
    </p:spTree>
    <p:extLst>
      <p:ext uri="{BB962C8B-B14F-4D97-AF65-F5344CB8AC3E}">
        <p14:creationId xmlns:p14="http://schemas.microsoft.com/office/powerpoint/2010/main" val="3480733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New </a:t>
            </a:r>
            <a:r>
              <a:rPr lang="en-US" dirty="0" err="1"/>
              <a:t>short_db</a:t>
            </a:r>
            <a:r>
              <a:rPr lang="en-US" dirty="0"/>
              <a:t>::</a:t>
            </a:r>
            <a:r>
              <a:rPr lang="en-US" dirty="0" err="1"/>
              <a:t>delete_text</a:t>
            </a:r>
            <a:r>
              <a:rPr lang="en-US" dirty="0"/>
              <a:t> -layer Option</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The </a:t>
            </a:r>
            <a:r>
              <a:rPr lang="en-US" dirty="0" err="1"/>
              <a:t>short_db</a:t>
            </a:r>
            <a:r>
              <a:rPr lang="en-US" dirty="0"/>
              <a:t>::</a:t>
            </a:r>
            <a:r>
              <a:rPr lang="en-US" dirty="0" err="1"/>
              <a:t>delete_text</a:t>
            </a:r>
            <a:r>
              <a:rPr lang="en-US" dirty="0"/>
              <a:t> command now has a -layer option that controls the layer from which to delete text objects.</a:t>
            </a:r>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B41814B3-F39B-4FB0-9F3D-EF327037C5BC}"/>
              </a:ext>
            </a:extLst>
          </p:cNvPr>
          <p:cNvSpPr>
            <a:spLocks noGrp="1"/>
          </p:cNvSpPr>
          <p:nvPr>
            <p:ph type="sldNum" sz="quarter" idx="11"/>
          </p:nvPr>
        </p:nvSpPr>
        <p:spPr/>
        <p:txBody>
          <a:bodyPr/>
          <a:lstStyle/>
          <a:p>
            <a:r>
              <a:rPr lang="en-US"/>
              <a:t>Page </a:t>
            </a:r>
            <a:fld id="{15EBE321-CBB1-4E91-BD14-37C8D44326FB}" type="slidenum">
              <a:rPr lang="en-US" smtClean="0"/>
              <a:pPr/>
              <a:t>28</a:t>
            </a:fld>
            <a:endParaRPr lang="en-US" dirty="0"/>
          </a:p>
        </p:txBody>
      </p:sp>
    </p:spTree>
    <p:extLst>
      <p:ext uri="{BB962C8B-B14F-4D97-AF65-F5344CB8AC3E}">
        <p14:creationId xmlns:p14="http://schemas.microsoft.com/office/powerpoint/2010/main" val="309979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Support for Cut Layers in </a:t>
            </a:r>
            <a:r>
              <a:rPr lang="en-US" dirty="0" err="1"/>
              <a:t>qs</a:t>
            </a:r>
            <a:r>
              <a:rPr lang="en-US" dirty="0"/>
              <a:t>::</a:t>
            </a:r>
            <a:r>
              <a:rPr lang="en-US" dirty="0" err="1"/>
              <a:t>add_text</a:t>
            </a:r>
            <a:r>
              <a:rPr lang="en-US" dirty="0"/>
              <a:t> and </a:t>
            </a:r>
            <a:r>
              <a:rPr lang="en-US" dirty="0" err="1"/>
              <a:t>short_db</a:t>
            </a:r>
            <a:r>
              <a:rPr lang="en-US" dirty="0"/>
              <a:t>::</a:t>
            </a:r>
            <a:r>
              <a:rPr lang="en-US" dirty="0" err="1"/>
              <a:t>add_text</a:t>
            </a:r>
            <a:r>
              <a:rPr lang="en-US" dirty="0"/>
              <a:t> Commands </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Previously, </a:t>
            </a:r>
            <a:r>
              <a:rPr lang="en-US" dirty="0" err="1"/>
              <a:t>qs</a:t>
            </a:r>
            <a:r>
              <a:rPr lang="en-US" dirty="0"/>
              <a:t>::</a:t>
            </a:r>
            <a:r>
              <a:rPr lang="en-US" dirty="0" err="1"/>
              <a:t>add_text</a:t>
            </a:r>
            <a:r>
              <a:rPr lang="en-US" dirty="0"/>
              <a:t> and </a:t>
            </a:r>
            <a:r>
              <a:rPr lang="en-US" dirty="0" err="1"/>
              <a:t>short_db</a:t>
            </a:r>
            <a:r>
              <a:rPr lang="en-US" dirty="0"/>
              <a:t>::</a:t>
            </a:r>
            <a:r>
              <a:rPr lang="en-US" dirty="0" err="1"/>
              <a:t>add_text</a:t>
            </a:r>
            <a:r>
              <a:rPr lang="en-US" dirty="0"/>
              <a:t> did not support cut layers like contact and via as target layers for text object attachment. Now, they do, with certain provisions. </a:t>
            </a:r>
          </a:p>
          <a:p>
            <a:pPr marL="465750" lvl="1" indent="-285750" algn="just"/>
            <a:endParaRPr lang="en-US" dirty="0"/>
          </a:p>
          <a:p>
            <a:pPr marL="465750" lvl="1" indent="-285750" algn="just"/>
            <a:r>
              <a:rPr lang="en-US" dirty="0"/>
              <a:t>If the –layer argument is a contact or via layer, then the text object is attached to a shape from the first layer in a related Connect or </a:t>
            </a:r>
            <a:r>
              <a:rPr lang="en-US" dirty="0" err="1"/>
              <a:t>Sconnect</a:t>
            </a:r>
            <a:r>
              <a:rPr lang="en-US" dirty="0"/>
              <a:t> statement (that is, the contact or via layer is a BY keyword argument), where that shape is on the same node as the contact or via shape intersecting the –pt coordinates. </a:t>
            </a:r>
          </a:p>
          <a:p>
            <a:pPr marL="465750" lvl="1" indent="-285750" algn="just"/>
            <a:endParaRPr lang="en-US" dirty="0"/>
          </a:p>
          <a:p>
            <a:pPr marL="465750" lvl="1" indent="-285750" algn="just"/>
            <a:r>
              <a:rPr lang="en-US" dirty="0"/>
              <a:t>If there is no first connectivity layer shape on the same node, then the nearest such shape to the -pt coordinates is selected for the text object attachment.</a:t>
            </a:r>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B41814B3-F39B-4FB0-9F3D-EF327037C5BC}"/>
              </a:ext>
            </a:extLst>
          </p:cNvPr>
          <p:cNvSpPr>
            <a:spLocks noGrp="1"/>
          </p:cNvSpPr>
          <p:nvPr>
            <p:ph type="sldNum" sz="quarter" idx="11"/>
          </p:nvPr>
        </p:nvSpPr>
        <p:spPr/>
        <p:txBody>
          <a:bodyPr/>
          <a:lstStyle/>
          <a:p>
            <a:r>
              <a:rPr lang="en-US"/>
              <a:t>Page </a:t>
            </a:r>
            <a:fld id="{15EBE321-CBB1-4E91-BD14-37C8D44326FB}" type="slidenum">
              <a:rPr lang="en-US" smtClean="0"/>
              <a:pPr/>
              <a:t>29</a:t>
            </a:fld>
            <a:endParaRPr lang="en-US" dirty="0"/>
          </a:p>
        </p:txBody>
      </p:sp>
    </p:spTree>
    <p:extLst>
      <p:ext uri="{BB962C8B-B14F-4D97-AF65-F5344CB8AC3E}">
        <p14:creationId xmlns:p14="http://schemas.microsoft.com/office/powerpoint/2010/main" val="95877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nmDRC</a:t>
            </a:r>
            <a:br>
              <a:rPr lang="en-US" dirty="0"/>
            </a:br>
            <a:r>
              <a:rPr lang="en-US" sz="4000" dirty="0"/>
              <a:t>Release Highlights</a:t>
            </a:r>
            <a:br>
              <a:rPr lang="en-US" sz="4000" dirty="0"/>
            </a:br>
            <a:r>
              <a:rPr lang="en-US" sz="4000" dirty="0"/>
              <a:t>v2024.2</a:t>
            </a:r>
            <a:endParaRPr lang="en-US" sz="4000" b="0" dirty="0"/>
          </a:p>
        </p:txBody>
      </p:sp>
      <p:sp>
        <p:nvSpPr>
          <p:cNvPr id="2" name="Footer Placeholder 1">
            <a:extLst>
              <a:ext uri="{FF2B5EF4-FFF2-40B4-BE49-F238E27FC236}">
                <a16:creationId xmlns:a16="http://schemas.microsoft.com/office/drawing/2014/main" id="{52296FDE-F2BE-2D43-35B6-0054E7AB88F3}"/>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349549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v2024.2</a:t>
            </a:r>
          </a:p>
          <a:p>
            <a:pPr lvl="1"/>
            <a:r>
              <a:rPr lang="en-US" dirty="0"/>
              <a:t>Standard Verification Rule Format (SVRF) Manual, Calibre</a:t>
            </a:r>
            <a:r>
              <a:rPr lang="en-US" baseline="30000" dirty="0"/>
              <a:t>®</a:t>
            </a:r>
            <a:r>
              <a:rPr lang="en-US" dirty="0"/>
              <a:t> v2024.2</a:t>
            </a:r>
          </a:p>
          <a:p>
            <a:pPr lvl="1"/>
            <a:r>
              <a:rPr lang="en-US" dirty="0"/>
              <a:t>Calibre</a:t>
            </a:r>
            <a:r>
              <a:rPr lang="en-US" baseline="30000" dirty="0"/>
              <a:t>®</a:t>
            </a:r>
            <a:r>
              <a:rPr lang="en-US" dirty="0"/>
              <a:t> Verification User’s Manual, v2024.2</a:t>
            </a:r>
          </a:p>
          <a:p>
            <a:pPr lvl="1"/>
            <a:r>
              <a:rPr lang="en-US" dirty="0"/>
              <a:t>Calibre</a:t>
            </a:r>
            <a:r>
              <a:rPr lang="en-US" baseline="30000" dirty="0"/>
              <a:t>®</a:t>
            </a:r>
            <a:r>
              <a:rPr lang="en-US" dirty="0"/>
              <a:t> Query Server Manual v2024.2</a:t>
            </a:r>
          </a:p>
          <a:p>
            <a:pPr lvl="1"/>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108AB30E-15CB-EC8C-8890-4AEBC80107AD}"/>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A44F5FC-06E7-3B1D-2014-8693935BDA7B}"/>
              </a:ext>
            </a:extLst>
          </p:cNvPr>
          <p:cNvSpPr>
            <a:spLocks noGrp="1"/>
          </p:cNvSpPr>
          <p:nvPr>
            <p:ph type="sldNum" sz="quarter" idx="11"/>
          </p:nvPr>
        </p:nvSpPr>
        <p:spPr/>
        <p:txBody>
          <a:bodyPr/>
          <a:lstStyle/>
          <a:p>
            <a:r>
              <a:rPr lang="en-US"/>
              <a:t>Page </a:t>
            </a:r>
            <a:fld id="{15EBE321-CBB1-4E91-BD14-37C8D44326FB}" type="slidenum">
              <a:rPr lang="en-US" smtClean="0"/>
              <a:pPr/>
              <a:t>30</a:t>
            </a:fld>
            <a:endParaRPr lang="en-US" dirty="0"/>
          </a:p>
        </p:txBody>
      </p:sp>
    </p:spTree>
    <p:extLst>
      <p:ext uri="{BB962C8B-B14F-4D97-AF65-F5344CB8AC3E}">
        <p14:creationId xmlns:p14="http://schemas.microsoft.com/office/powerpoint/2010/main" val="2427706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PERC</a:t>
            </a:r>
            <a:br>
              <a:rPr lang="en-US" dirty="0"/>
            </a:br>
            <a:r>
              <a:rPr lang="en-US" sz="4000" dirty="0"/>
              <a:t>Release Highlights</a:t>
            </a:r>
            <a:br>
              <a:rPr lang="en-US" sz="4000" dirty="0"/>
            </a:br>
            <a:r>
              <a:rPr lang="en-US" sz="4000" dirty="0"/>
              <a:t>v2024.2</a:t>
            </a:r>
            <a:endParaRPr lang="en-US" sz="4000" b="0" dirty="0"/>
          </a:p>
        </p:txBody>
      </p:sp>
      <p:sp>
        <p:nvSpPr>
          <p:cNvPr id="2" name="Footer Placeholder 1">
            <a:extLst>
              <a:ext uri="{FF2B5EF4-FFF2-40B4-BE49-F238E27FC236}">
                <a16:creationId xmlns:a16="http://schemas.microsoft.com/office/drawing/2014/main" id="{41C0C9D0-8907-58A4-A385-BAC711773248}"/>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186942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features/capabilities</a:t>
            </a:r>
          </a:p>
        </p:txBody>
      </p:sp>
      <p:sp>
        <p:nvSpPr>
          <p:cNvPr id="3" name="Content Placeholder 2"/>
          <p:cNvSpPr>
            <a:spLocks noGrp="1"/>
          </p:cNvSpPr>
          <p:nvPr>
            <p:ph idx="1"/>
          </p:nvPr>
        </p:nvSpPr>
        <p:spPr/>
        <p:txBody>
          <a:bodyPr/>
          <a:lstStyle/>
          <a:p>
            <a:r>
              <a:rPr lang="en-US" u="sng" dirty="0"/>
              <a:t>2024.2 (April 2024)</a:t>
            </a:r>
          </a:p>
          <a:p>
            <a:r>
              <a:rPr lang="en-US" dirty="0"/>
              <a:t>Reporting</a:t>
            </a:r>
          </a:p>
          <a:p>
            <a:pPr lvl="1"/>
            <a:r>
              <a:rPr lang="en-US" dirty="0"/>
              <a:t>HTML reporting from Calibre </a:t>
            </a:r>
            <a:r>
              <a:rPr lang="en-US" dirty="0" err="1"/>
              <a:t>RVE</a:t>
            </a:r>
            <a:endParaRPr lang="en-US" dirty="0"/>
          </a:p>
          <a:p>
            <a:endParaRPr lang="en-US" dirty="0"/>
          </a:p>
          <a:p>
            <a:r>
              <a:rPr lang="en-US" dirty="0"/>
              <a:t>Interconnect robustness</a:t>
            </a:r>
          </a:p>
          <a:p>
            <a:pPr lvl="1"/>
            <a:r>
              <a:rPr lang="en-US" dirty="0"/>
              <a:t>P2P debug in Calibre </a:t>
            </a:r>
            <a:r>
              <a:rPr lang="en-US" dirty="0" err="1"/>
              <a:t>RVE</a:t>
            </a:r>
            <a:endParaRPr lang="en-US" dirty="0"/>
          </a:p>
          <a:p>
            <a:pPr lvl="1"/>
            <a:endParaRPr lang="en-US" dirty="0"/>
          </a:p>
          <a:p>
            <a:pPr lvl="1"/>
            <a:endParaRPr lang="en-US" dirty="0"/>
          </a:p>
          <a:p>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6" name="Slide Number Placeholder 5"/>
          <p:cNvSpPr>
            <a:spLocks noGrp="1"/>
          </p:cNvSpPr>
          <p:nvPr>
            <p:ph type="sldNum" sz="quarter" idx="11"/>
          </p:nvPr>
        </p:nvSpPr>
        <p:spPr/>
        <p:txBody>
          <a:bodyPr/>
          <a:lstStyle/>
          <a:p>
            <a:r>
              <a:rPr lang="en-US"/>
              <a:t>Page </a:t>
            </a:r>
            <a:fld id="{15EBE321-CBB1-4E91-BD14-37C8D44326FB}" type="slidenum">
              <a:rPr lang="en-US" smtClean="0"/>
              <a:pPr/>
              <a:t>32</a:t>
            </a:fld>
            <a:endParaRPr lang="en-US" dirty="0"/>
          </a:p>
        </p:txBody>
      </p:sp>
    </p:spTree>
    <p:extLst>
      <p:ext uri="{BB962C8B-B14F-4D97-AF65-F5344CB8AC3E}">
        <p14:creationId xmlns:p14="http://schemas.microsoft.com/office/powerpoint/2010/main" val="245583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2F7B-4C9B-7781-0639-FFE52EE34742}"/>
              </a:ext>
            </a:extLst>
          </p:cNvPr>
          <p:cNvSpPr>
            <a:spLocks noGrp="1"/>
          </p:cNvSpPr>
          <p:nvPr>
            <p:ph type="title"/>
          </p:nvPr>
        </p:nvSpPr>
        <p:spPr/>
        <p:txBody>
          <a:bodyPr/>
          <a:lstStyle/>
          <a:p>
            <a:r>
              <a:rPr lang="en-US" dirty="0"/>
              <a:t>HTML reporting from Calibre </a:t>
            </a:r>
            <a:r>
              <a:rPr lang="en-US" dirty="0" err="1"/>
              <a:t>RVE</a:t>
            </a:r>
            <a:endParaRPr lang="en-US" dirty="0"/>
          </a:p>
        </p:txBody>
      </p:sp>
      <p:sp>
        <p:nvSpPr>
          <p:cNvPr id="3" name="Content Placeholder 2">
            <a:extLst>
              <a:ext uri="{FF2B5EF4-FFF2-40B4-BE49-F238E27FC236}">
                <a16:creationId xmlns:a16="http://schemas.microsoft.com/office/drawing/2014/main" id="{A93BC978-F76E-C4B4-993E-DC995DC5B681}"/>
              </a:ext>
            </a:extLst>
          </p:cNvPr>
          <p:cNvSpPr>
            <a:spLocks noGrp="1"/>
          </p:cNvSpPr>
          <p:nvPr>
            <p:ph idx="1"/>
          </p:nvPr>
        </p:nvSpPr>
        <p:spPr/>
        <p:txBody>
          <a:bodyPr/>
          <a:lstStyle/>
          <a:p>
            <a:r>
              <a:rPr lang="en-US" dirty="0"/>
              <a:t>Generate an HTML file to view and share </a:t>
            </a:r>
            <a:br>
              <a:rPr lang="en-US" dirty="0"/>
            </a:br>
            <a:r>
              <a:rPr lang="en-US" dirty="0"/>
              <a:t>Calibre PERC results </a:t>
            </a:r>
          </a:p>
          <a:p>
            <a:pPr lvl="1"/>
            <a:r>
              <a:rPr lang="en-US" dirty="0"/>
              <a:t>Use the -report argument in the command line</a:t>
            </a:r>
          </a:p>
        </p:txBody>
      </p:sp>
      <p:sp>
        <p:nvSpPr>
          <p:cNvPr id="4" name="Footer Placeholder 3">
            <a:extLst>
              <a:ext uri="{FF2B5EF4-FFF2-40B4-BE49-F238E27FC236}">
                <a16:creationId xmlns:a16="http://schemas.microsoft.com/office/drawing/2014/main" id="{17F9CF08-4B34-2D54-51F2-1D039820AAF8}"/>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DE9E0CC9-9657-A7B2-449C-2991FCD0F36B}"/>
              </a:ext>
            </a:extLst>
          </p:cNvPr>
          <p:cNvSpPr>
            <a:spLocks noGrp="1"/>
          </p:cNvSpPr>
          <p:nvPr>
            <p:ph type="sldNum" sz="quarter" idx="11"/>
          </p:nvPr>
        </p:nvSpPr>
        <p:spPr/>
        <p:txBody>
          <a:bodyPr/>
          <a:lstStyle/>
          <a:p>
            <a:r>
              <a:rPr lang="en-US"/>
              <a:t>Page </a:t>
            </a:r>
            <a:fld id="{15EBE321-CBB1-4E91-BD14-37C8D44326FB}" type="slidenum">
              <a:rPr lang="en-US" smtClean="0"/>
              <a:pPr/>
              <a:t>33</a:t>
            </a:fld>
            <a:endParaRPr lang="en-US" dirty="0"/>
          </a:p>
        </p:txBody>
      </p:sp>
      <p:pic>
        <p:nvPicPr>
          <p:cNvPr id="7" name="Picture 6">
            <a:extLst>
              <a:ext uri="{FF2B5EF4-FFF2-40B4-BE49-F238E27FC236}">
                <a16:creationId xmlns:a16="http://schemas.microsoft.com/office/drawing/2014/main" id="{3AB06A83-28AA-A834-CFF6-4D8222795179}"/>
              </a:ext>
            </a:extLst>
          </p:cNvPr>
          <p:cNvPicPr>
            <a:picLocks noChangeAspect="1"/>
          </p:cNvPicPr>
          <p:nvPr/>
        </p:nvPicPr>
        <p:blipFill>
          <a:blip r:embed="rId2"/>
          <a:stretch>
            <a:fillRect/>
          </a:stretch>
        </p:blipFill>
        <p:spPr>
          <a:xfrm>
            <a:off x="6301474" y="1414463"/>
            <a:ext cx="5485714" cy="4657143"/>
          </a:xfrm>
          <a:prstGeom prst="rect">
            <a:avLst/>
          </a:prstGeom>
        </p:spPr>
      </p:pic>
    </p:spTree>
    <p:extLst>
      <p:ext uri="{BB962C8B-B14F-4D97-AF65-F5344CB8AC3E}">
        <p14:creationId xmlns:p14="http://schemas.microsoft.com/office/powerpoint/2010/main" val="1637301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1FA0-DF18-1E18-7138-A0FD8DC5D585}"/>
              </a:ext>
            </a:extLst>
          </p:cNvPr>
          <p:cNvSpPr>
            <a:spLocks noGrp="1"/>
          </p:cNvSpPr>
          <p:nvPr>
            <p:ph type="title"/>
          </p:nvPr>
        </p:nvSpPr>
        <p:spPr/>
        <p:txBody>
          <a:bodyPr/>
          <a:lstStyle/>
          <a:p>
            <a:r>
              <a:rPr lang="en-US" dirty="0"/>
              <a:t>P2P debug in Calibre </a:t>
            </a:r>
            <a:r>
              <a:rPr lang="en-US" dirty="0" err="1"/>
              <a:t>RVE</a:t>
            </a:r>
            <a:endParaRPr lang="en-US" dirty="0"/>
          </a:p>
        </p:txBody>
      </p:sp>
      <p:sp>
        <p:nvSpPr>
          <p:cNvPr id="3" name="Content Placeholder 2">
            <a:extLst>
              <a:ext uri="{FF2B5EF4-FFF2-40B4-BE49-F238E27FC236}">
                <a16:creationId xmlns:a16="http://schemas.microsoft.com/office/drawing/2014/main" id="{A91B3E82-17E4-9E7C-5A6D-D0FD9B99BE40}"/>
              </a:ext>
            </a:extLst>
          </p:cNvPr>
          <p:cNvSpPr>
            <a:spLocks noGrp="1"/>
          </p:cNvSpPr>
          <p:nvPr>
            <p:ph idx="1"/>
          </p:nvPr>
        </p:nvSpPr>
        <p:spPr/>
        <p:txBody>
          <a:bodyPr/>
          <a:lstStyle/>
          <a:p>
            <a:r>
              <a:rPr lang="en-US" dirty="0"/>
              <a:t>Run Calibre PERC P2P debug on results within Calibre </a:t>
            </a:r>
            <a:r>
              <a:rPr lang="en-US" dirty="0" err="1"/>
              <a:t>RVE</a:t>
            </a:r>
            <a:endParaRPr lang="en-US" dirty="0"/>
          </a:p>
          <a:p>
            <a:pPr lvl="1"/>
            <a:r>
              <a:rPr lang="en-US" dirty="0"/>
              <a:t>Generate new results for debugging</a:t>
            </a:r>
          </a:p>
          <a:p>
            <a:pPr lvl="1"/>
            <a:r>
              <a:rPr lang="en-US" dirty="0"/>
              <a:t>Leverages LDL restart capabilities</a:t>
            </a:r>
          </a:p>
          <a:p>
            <a:endParaRPr lang="en-US" dirty="0"/>
          </a:p>
          <a:p>
            <a:r>
              <a:rPr lang="en-US" dirty="0"/>
              <a:t>With a P2P or LDL database loaded in </a:t>
            </a:r>
            <a:r>
              <a:rPr lang="en-US" dirty="0" err="1"/>
              <a:t>RVE</a:t>
            </a:r>
            <a:endParaRPr lang="en-US" dirty="0"/>
          </a:p>
          <a:p>
            <a:pPr lvl="1"/>
            <a:r>
              <a:rPr lang="en-US" dirty="0"/>
              <a:t>Open the PERCP2P dialog box by </a:t>
            </a:r>
            <a:br>
              <a:rPr lang="en-US" dirty="0"/>
            </a:br>
            <a:r>
              <a:rPr lang="en-US" dirty="0"/>
              <a:t>right-clicking a result and select </a:t>
            </a:r>
            <a:br>
              <a:rPr lang="en-US" dirty="0"/>
            </a:br>
            <a:r>
              <a:rPr lang="en-US" dirty="0"/>
              <a:t>  </a:t>
            </a:r>
            <a:r>
              <a:rPr lang="en-US" i="1" dirty="0"/>
              <a:t>LDL Restart &gt; Add selected tests</a:t>
            </a:r>
            <a:r>
              <a:rPr lang="en-US" dirty="0"/>
              <a:t> or </a:t>
            </a:r>
            <a:br>
              <a:rPr lang="en-US" dirty="0"/>
            </a:br>
            <a:r>
              <a:rPr lang="en-US" dirty="0"/>
              <a:t>  </a:t>
            </a:r>
            <a:r>
              <a:rPr lang="en-US" i="1" dirty="0"/>
              <a:t>LDL Restart &gt; Add selected paths</a:t>
            </a:r>
            <a:r>
              <a:rPr lang="en-US" dirty="0"/>
              <a:t> </a:t>
            </a:r>
          </a:p>
          <a:p>
            <a:endParaRPr lang="en-US" dirty="0"/>
          </a:p>
          <a:p>
            <a:endParaRPr lang="en-US" dirty="0"/>
          </a:p>
          <a:p>
            <a:r>
              <a:rPr lang="en-US" dirty="0"/>
              <a:t>Increases P2P debug productivity and </a:t>
            </a:r>
            <a:br>
              <a:rPr lang="en-US" dirty="0"/>
            </a:br>
            <a:r>
              <a:rPr lang="en-US" dirty="0"/>
              <a:t>improves flow usability</a:t>
            </a:r>
            <a:br>
              <a:rPr lang="en-US" dirty="0"/>
            </a:br>
            <a:endParaRPr lang="en-US" dirty="0"/>
          </a:p>
        </p:txBody>
      </p:sp>
      <p:sp>
        <p:nvSpPr>
          <p:cNvPr id="4" name="Footer Placeholder 3">
            <a:extLst>
              <a:ext uri="{FF2B5EF4-FFF2-40B4-BE49-F238E27FC236}">
                <a16:creationId xmlns:a16="http://schemas.microsoft.com/office/drawing/2014/main" id="{F7B8255D-A9CE-CEC0-C8F1-730C0E37E104}"/>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F71C13FC-53D4-0E3D-9EF9-0F2A26BC3EB7}"/>
              </a:ext>
            </a:extLst>
          </p:cNvPr>
          <p:cNvSpPr>
            <a:spLocks noGrp="1"/>
          </p:cNvSpPr>
          <p:nvPr>
            <p:ph type="sldNum" sz="quarter" idx="11"/>
          </p:nvPr>
        </p:nvSpPr>
        <p:spPr/>
        <p:txBody>
          <a:bodyPr/>
          <a:lstStyle/>
          <a:p>
            <a:r>
              <a:rPr lang="en-US"/>
              <a:t>Page </a:t>
            </a:r>
            <a:fld id="{15EBE321-CBB1-4E91-BD14-37C8D44326FB}" type="slidenum">
              <a:rPr lang="en-US" smtClean="0"/>
              <a:pPr/>
              <a:t>34</a:t>
            </a:fld>
            <a:endParaRPr lang="en-US" dirty="0"/>
          </a:p>
        </p:txBody>
      </p:sp>
      <p:pic>
        <p:nvPicPr>
          <p:cNvPr id="13" name="Picture 12">
            <a:extLst>
              <a:ext uri="{FF2B5EF4-FFF2-40B4-BE49-F238E27FC236}">
                <a16:creationId xmlns:a16="http://schemas.microsoft.com/office/drawing/2014/main" id="{7747550C-BED2-8A7E-224A-BA16A2435F9C}"/>
              </a:ext>
            </a:extLst>
          </p:cNvPr>
          <p:cNvPicPr>
            <a:picLocks noChangeAspect="1"/>
          </p:cNvPicPr>
          <p:nvPr/>
        </p:nvPicPr>
        <p:blipFill rotWithShape="1">
          <a:blip r:embed="rId2"/>
          <a:srcRect t="7387"/>
          <a:stretch/>
        </p:blipFill>
        <p:spPr>
          <a:xfrm>
            <a:off x="5421498" y="2066306"/>
            <a:ext cx="6365690" cy="4100494"/>
          </a:xfrm>
          <a:prstGeom prst="rect">
            <a:avLst/>
          </a:prstGeom>
        </p:spPr>
      </p:pic>
    </p:spTree>
    <p:extLst>
      <p:ext uri="{BB962C8B-B14F-4D97-AF65-F5344CB8AC3E}">
        <p14:creationId xmlns:p14="http://schemas.microsoft.com/office/powerpoint/2010/main" val="1029124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v2024.2</a:t>
            </a:r>
          </a:p>
          <a:p>
            <a:pPr lvl="1"/>
            <a:r>
              <a:rPr lang="en-US" dirty="0"/>
              <a:t>Standard Verification Rule Format (SVRF) Manual, Calibre</a:t>
            </a:r>
            <a:r>
              <a:rPr lang="en-US" baseline="30000" dirty="0"/>
              <a:t>®</a:t>
            </a:r>
            <a:r>
              <a:rPr lang="en-US" dirty="0"/>
              <a:t> v2024.2</a:t>
            </a:r>
          </a:p>
          <a:p>
            <a:pPr lvl="1"/>
            <a:r>
              <a:rPr lang="en-US" dirty="0"/>
              <a:t>Calibre</a:t>
            </a:r>
            <a:r>
              <a:rPr lang="en-US" baseline="30000" dirty="0"/>
              <a:t>®</a:t>
            </a:r>
            <a:r>
              <a:rPr lang="en-US" dirty="0"/>
              <a:t> PERC User’s Manual, v2024.2</a:t>
            </a:r>
          </a:p>
          <a:p>
            <a:pPr marL="0" lvl="1" indent="0">
              <a:buNone/>
            </a:pPr>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519C1BD1-D3F6-C32A-D112-E03DC2341614}"/>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6FC46B85-0A5D-F324-31E5-97A22146388A}"/>
              </a:ext>
            </a:extLst>
          </p:cNvPr>
          <p:cNvSpPr>
            <a:spLocks noGrp="1"/>
          </p:cNvSpPr>
          <p:nvPr>
            <p:ph type="sldNum" sz="quarter" idx="11"/>
          </p:nvPr>
        </p:nvSpPr>
        <p:spPr/>
        <p:txBody>
          <a:bodyPr/>
          <a:lstStyle/>
          <a:p>
            <a:r>
              <a:rPr lang="en-US"/>
              <a:t>Page </a:t>
            </a:r>
            <a:fld id="{15EBE321-CBB1-4E91-BD14-37C8D44326FB}" type="slidenum">
              <a:rPr lang="en-US" smtClean="0"/>
              <a:pPr/>
              <a:t>35</a:t>
            </a:fld>
            <a:endParaRPr lang="en-US" dirty="0"/>
          </a:p>
        </p:txBody>
      </p:sp>
    </p:spTree>
    <p:extLst>
      <p:ext uri="{BB962C8B-B14F-4D97-AF65-F5344CB8AC3E}">
        <p14:creationId xmlns:p14="http://schemas.microsoft.com/office/powerpoint/2010/main" val="420843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xRC</a:t>
            </a:r>
            <a:r>
              <a:rPr lang="en-US" dirty="0"/>
              <a:t>/</a:t>
            </a:r>
            <a:r>
              <a:rPr lang="en-US" dirty="0" err="1"/>
              <a:t>xACT</a:t>
            </a:r>
            <a:r>
              <a:rPr lang="en-US" dirty="0"/>
              <a:t>/xACT3D</a:t>
            </a:r>
            <a:br>
              <a:rPr lang="en-US" dirty="0"/>
            </a:br>
            <a:r>
              <a:rPr lang="en-US" sz="4000" dirty="0"/>
              <a:t>Release Highlights</a:t>
            </a:r>
            <a:br>
              <a:rPr lang="en-US" sz="4000" b="0" dirty="0"/>
            </a:br>
            <a:r>
              <a:rPr lang="en-US" sz="4000" dirty="0"/>
              <a:t>v2024.2</a:t>
            </a:r>
            <a:endParaRPr lang="en-US" sz="4000" b="0" dirty="0"/>
          </a:p>
        </p:txBody>
      </p:sp>
      <p:sp>
        <p:nvSpPr>
          <p:cNvPr id="2" name="Footer Placeholder 1">
            <a:extLst>
              <a:ext uri="{FF2B5EF4-FFF2-40B4-BE49-F238E27FC236}">
                <a16:creationId xmlns:a16="http://schemas.microsoft.com/office/drawing/2014/main" id="{D30A2B49-D18D-9E17-A32C-F43DCD29A4E3}"/>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60023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a:xfrm>
            <a:off x="411162" y="555957"/>
            <a:ext cx="9861428" cy="575850"/>
          </a:xfrm>
        </p:spPr>
        <p:txBody>
          <a:bodyPr/>
          <a:lstStyle/>
          <a:p>
            <a:r>
              <a:rPr lang="en-US" dirty="0" err="1"/>
              <a:t>Calibre</a:t>
            </a:r>
            <a:r>
              <a:rPr lang="en-US" dirty="0"/>
              <a:t> </a:t>
            </a:r>
            <a:r>
              <a:rPr lang="en-US" dirty="0" err="1"/>
              <a:t>xRC</a:t>
            </a:r>
            <a:r>
              <a:rPr lang="en-US" dirty="0"/>
              <a:t> Update for 2024.2</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9" name="Rectangle 3">
            <a:extLst>
              <a:ext uri="{FF2B5EF4-FFF2-40B4-BE49-F238E27FC236}">
                <a16:creationId xmlns:a16="http://schemas.microsoft.com/office/drawing/2014/main" id="{2592D382-BA1F-6272-0596-CC5E8BC178BA}"/>
              </a:ext>
            </a:extLst>
          </p:cNvPr>
          <p:cNvSpPr>
            <a:spLocks noGrp="1" noChangeArrowheads="1"/>
          </p:cNvSpPr>
          <p:nvPr>
            <p:ph idx="1"/>
          </p:nvPr>
        </p:nvSpPr>
        <p:spPr bwMode="auto">
          <a:xfrm>
            <a:off x="358722" y="1468424"/>
            <a:ext cx="11474557" cy="32890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158700" numCol="1" rtlCol="0" anchor="ctr" anchorCtr="0" compatLnSpc="1">
            <a:prstTxWarp prst="textNoShape">
              <a:avLst/>
            </a:prstTxWarp>
            <a:spAutoFit/>
          </a:bodyPr>
          <a:lstStyle/>
          <a:p>
            <a:pPr>
              <a:spcAft>
                <a:spcPts val="0"/>
              </a:spcAft>
            </a:pPr>
            <a:r>
              <a:rPr lang="en-US" dirty="0">
                <a:ea typeface="Calibri" panose="020F0502020204030204" pitchFamily="34" charset="0"/>
              </a:rPr>
              <a:t>Starting 2024.2</a:t>
            </a:r>
          </a:p>
          <a:p>
            <a:pPr>
              <a:spcAft>
                <a:spcPts val="0"/>
              </a:spcAft>
            </a:pPr>
            <a:endParaRPr lang="en-US" dirty="0">
              <a:ea typeface="Calibri" panose="020F0502020204030204" pitchFamily="34" charset="0"/>
            </a:endParaRPr>
          </a:p>
          <a:p>
            <a:pPr>
              <a:spcAft>
                <a:spcPts val="0"/>
              </a:spcAft>
            </a:pPr>
            <a:r>
              <a:rPr lang="en-US" dirty="0">
                <a:ea typeface="Calibri" panose="020F0502020204030204" pitchFamily="34" charset="0"/>
              </a:rPr>
              <a:t>PEX IGNORE RESISTANCE MARKER VIA can use same VIA with different marker layers.</a:t>
            </a:r>
          </a:p>
          <a:p>
            <a:pPr>
              <a:spcAft>
                <a:spcPts val="0"/>
              </a:spcAft>
            </a:pPr>
            <a:r>
              <a:rPr lang="en-US" dirty="0">
                <a:ea typeface="Calibri" panose="020F0502020204030204" pitchFamily="34" charset="0"/>
              </a:rPr>
              <a:t> </a:t>
            </a:r>
          </a:p>
          <a:p>
            <a:pPr>
              <a:spcAft>
                <a:spcPts val="0"/>
              </a:spcAft>
            </a:pPr>
            <a:r>
              <a:rPr lang="en-US" dirty="0">
                <a:ea typeface="Calibri" panose="020F0502020204030204" pitchFamily="34" charset="0"/>
              </a:rPr>
              <a:t>Example:</a:t>
            </a:r>
          </a:p>
          <a:p>
            <a:pPr>
              <a:spcAft>
                <a:spcPts val="0"/>
              </a:spcAft>
            </a:pPr>
            <a:endParaRPr lang="en-US" dirty="0">
              <a:ea typeface="Calibri" panose="020F0502020204030204" pitchFamily="34" charset="0"/>
            </a:endParaRPr>
          </a:p>
          <a:p>
            <a:pPr>
              <a:spcAft>
                <a:spcPts val="0"/>
              </a:spcAft>
            </a:pPr>
            <a:r>
              <a:rPr lang="en-US" dirty="0">
                <a:ea typeface="Calibri" panose="020F0502020204030204" pitchFamily="34" charset="0"/>
              </a:rPr>
              <a:t>PEX IGNORE RESISTANCE MARKER VIA layer1 layer2 </a:t>
            </a:r>
            <a:r>
              <a:rPr lang="en-US" dirty="0" err="1">
                <a:ea typeface="Calibri" panose="020F0502020204030204" pitchFamily="34" charset="0"/>
              </a:rPr>
              <a:t>marker_layer_a</a:t>
            </a:r>
            <a:endParaRPr lang="en-US" dirty="0">
              <a:ea typeface="Calibri" panose="020F0502020204030204" pitchFamily="34" charset="0"/>
            </a:endParaRPr>
          </a:p>
          <a:p>
            <a:pPr>
              <a:spcAft>
                <a:spcPts val="0"/>
              </a:spcAft>
            </a:pPr>
            <a:r>
              <a:rPr lang="en-US" dirty="0">
                <a:ea typeface="Calibri" panose="020F0502020204030204" pitchFamily="34" charset="0"/>
              </a:rPr>
              <a:t>PEX IGNORE RESISTANCE MARKER VIA layer1 layer2 </a:t>
            </a:r>
            <a:r>
              <a:rPr lang="en-US" dirty="0" err="1">
                <a:ea typeface="Calibri" panose="020F0502020204030204" pitchFamily="34" charset="0"/>
              </a:rPr>
              <a:t>marker_layer_b</a:t>
            </a:r>
            <a:endParaRPr lang="en-US" dirty="0">
              <a:ea typeface="Calibri" panose="020F0502020204030204" pitchFamily="34" charset="0"/>
            </a:endParaRPr>
          </a:p>
          <a:p>
            <a:pPr eaLnBrk="0" fontAlgn="base" hangingPunct="0">
              <a:lnSpc>
                <a:spcPct val="100000"/>
              </a:lnSpc>
              <a:spcBef>
                <a:spcPct val="0"/>
              </a:spcBef>
              <a:spcAft>
                <a:spcPct val="0"/>
              </a:spcAft>
            </a:pPr>
            <a:endParaRPr lang="en-US" altLang="en-US" sz="1050" dirty="0">
              <a:solidFill>
                <a:srgbClr val="009999"/>
              </a:solidFill>
              <a:latin typeface="Verdana" panose="020B0604030504040204" pitchFamily="34" charset="0"/>
              <a:hlinkClick r:id="rId2"/>
            </a:endParaRPr>
          </a:p>
          <a:p>
            <a:pPr eaLnBrk="0" fontAlgn="base" hangingPunct="0">
              <a:lnSpc>
                <a:spcPct val="100000"/>
              </a:lnSpc>
              <a:spcBef>
                <a:spcPct val="0"/>
              </a:spcBef>
              <a:spcAft>
                <a:spcPct val="0"/>
              </a:spcAft>
            </a:pPr>
            <a:endParaRPr lang="en-US" altLang="en-US" sz="2400" dirty="0">
              <a:latin typeface="Arial" panose="020B0604020202020204" pitchFamily="34" charset="0"/>
            </a:endParaRPr>
          </a:p>
        </p:txBody>
      </p:sp>
      <p:sp>
        <p:nvSpPr>
          <p:cNvPr id="3" name="TextBox 2">
            <a:extLst>
              <a:ext uri="{FF2B5EF4-FFF2-40B4-BE49-F238E27FC236}">
                <a16:creationId xmlns:a16="http://schemas.microsoft.com/office/drawing/2014/main" id="{94547684-56F1-F2E1-FFF0-364162EC726F}"/>
              </a:ext>
            </a:extLst>
          </p:cNvPr>
          <p:cNvSpPr txBox="1"/>
          <p:nvPr/>
        </p:nvSpPr>
        <p:spPr>
          <a:xfrm>
            <a:off x="958678" y="6431262"/>
            <a:ext cx="609432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Restricted | © Siemens 2024-04-25 | Siemens Digital Industries Software | Where today meets tomorrow.</a:t>
            </a:r>
          </a:p>
        </p:txBody>
      </p:sp>
      <p:sp>
        <p:nvSpPr>
          <p:cNvPr id="4" name="Slide Number Placeholder 3">
            <a:extLst>
              <a:ext uri="{FF2B5EF4-FFF2-40B4-BE49-F238E27FC236}">
                <a16:creationId xmlns:a16="http://schemas.microsoft.com/office/drawing/2014/main" id="{3AC7810D-F177-C07E-DB09-32A5921F96DD}"/>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37</a:t>
            </a:fld>
            <a:endParaRPr lang="en-US" dirty="0"/>
          </a:p>
        </p:txBody>
      </p:sp>
    </p:spTree>
    <p:extLst>
      <p:ext uri="{BB962C8B-B14F-4D97-AF65-F5344CB8AC3E}">
        <p14:creationId xmlns:p14="http://schemas.microsoft.com/office/powerpoint/2010/main" val="2546919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4B09-DC2E-B99E-EF02-303FD26A1E49}"/>
              </a:ext>
            </a:extLst>
          </p:cNvPr>
          <p:cNvSpPr>
            <a:spLocks noGrp="1"/>
          </p:cNvSpPr>
          <p:nvPr>
            <p:ph type="title"/>
          </p:nvPr>
        </p:nvSpPr>
        <p:spPr>
          <a:xfrm>
            <a:off x="410400" y="478800"/>
            <a:ext cx="9863997" cy="576000"/>
          </a:xfrm>
        </p:spPr>
        <p:txBody>
          <a:bodyPr/>
          <a:lstStyle/>
          <a:p>
            <a:r>
              <a:rPr lang="en-US" dirty="0"/>
              <a:t>Calibre </a:t>
            </a:r>
            <a:r>
              <a:rPr lang="en-US" dirty="0" err="1"/>
              <a:t>xACT</a:t>
            </a:r>
            <a:r>
              <a:rPr lang="en-US" dirty="0"/>
              <a:t> 3D Updates for 2024.2</a:t>
            </a:r>
          </a:p>
        </p:txBody>
      </p:sp>
      <p:sp>
        <p:nvSpPr>
          <p:cNvPr id="9" name="Content Placeholder 8">
            <a:extLst>
              <a:ext uri="{FF2B5EF4-FFF2-40B4-BE49-F238E27FC236}">
                <a16:creationId xmlns:a16="http://schemas.microsoft.com/office/drawing/2014/main" id="{39675D9C-07A5-2F17-A815-259CDE63737D}"/>
              </a:ext>
            </a:extLst>
          </p:cNvPr>
          <p:cNvSpPr>
            <a:spLocks noGrp="1"/>
          </p:cNvSpPr>
          <p:nvPr>
            <p:ph sz="half" idx="1"/>
          </p:nvPr>
        </p:nvSpPr>
        <p:spPr>
          <a:xfrm>
            <a:off x="411162" y="1414800"/>
            <a:ext cx="5470526" cy="4752000"/>
          </a:xfrm>
        </p:spPr>
        <p:txBody>
          <a:bodyPr/>
          <a:lstStyle/>
          <a:p>
            <a:r>
              <a:rPr lang="en-US" dirty="0"/>
              <a:t>Advanced Modeling Updates</a:t>
            </a:r>
          </a:p>
          <a:p>
            <a:pPr marL="342900" indent="-342900">
              <a:buFont typeface="Arial" panose="020B0604020202020204" pitchFamily="34" charset="0"/>
              <a:buChar char="•"/>
            </a:pPr>
            <a:r>
              <a:rPr lang="en-US" dirty="0"/>
              <a:t>Support for advanced line end threshold models</a:t>
            </a:r>
          </a:p>
          <a:p>
            <a:pPr marL="342900" indent="-342900">
              <a:buFont typeface="Arial" panose="020B0604020202020204" pitchFamily="34" charset="0"/>
              <a:buChar char="•"/>
            </a:pPr>
            <a:r>
              <a:rPr lang="en-US" dirty="0"/>
              <a:t>Support for smarter modeling for intrinsic (grounded) capacitance</a:t>
            </a:r>
          </a:p>
          <a:p>
            <a:endParaRPr lang="en-US" dirty="0"/>
          </a:p>
        </p:txBody>
      </p:sp>
      <p:sp>
        <p:nvSpPr>
          <p:cNvPr id="4" name="Footer Placeholder 3">
            <a:extLst>
              <a:ext uri="{FF2B5EF4-FFF2-40B4-BE49-F238E27FC236}">
                <a16:creationId xmlns:a16="http://schemas.microsoft.com/office/drawing/2014/main" id="{C5DFFE50-B6A1-5603-9211-5E3659CBD613}"/>
              </a:ext>
            </a:extLst>
          </p:cNvPr>
          <p:cNvSpPr>
            <a:spLocks noGrp="1"/>
          </p:cNvSpPr>
          <p:nvPr>
            <p:ph type="ftr" sz="quarter" idx="10"/>
          </p:nvPr>
        </p:nvSpPr>
        <p:spPr>
          <a:xfrm>
            <a:off x="1059160" y="6310800"/>
            <a:ext cx="9216000" cy="547200"/>
          </a:xfrm>
        </p:spPr>
        <p:txBody>
          <a:bodyPr/>
          <a:lstStyle/>
          <a:p>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7B96EF8F-04C6-F8A4-5AA6-4DF976BFC659}"/>
              </a:ext>
            </a:extLst>
          </p:cNvPr>
          <p:cNvSpPr>
            <a:spLocks noGrp="1"/>
          </p:cNvSpPr>
          <p:nvPr>
            <p:ph type="sldNum" sz="quarter" idx="11"/>
          </p:nvPr>
        </p:nvSpPr>
        <p:spPr>
          <a:xfrm>
            <a:off x="411162" y="6310800"/>
            <a:ext cx="648000" cy="547200"/>
          </a:xfrm>
        </p:spPr>
        <p:txBody>
          <a:bodyPr/>
          <a:lstStyle/>
          <a:p>
            <a:r>
              <a:rPr lang="en-US"/>
              <a:t>Page </a:t>
            </a:r>
            <a:fld id="{15EBE321-CBB1-4E91-BD14-37C8D44326FB}" type="slidenum">
              <a:rPr lang="en-US" smtClean="0"/>
              <a:pPr/>
              <a:t>38</a:t>
            </a:fld>
            <a:endParaRPr lang="en-US" dirty="0"/>
          </a:p>
        </p:txBody>
      </p:sp>
      <p:cxnSp>
        <p:nvCxnSpPr>
          <p:cNvPr id="6" name="Straight Connector 5">
            <a:extLst>
              <a:ext uri="{FF2B5EF4-FFF2-40B4-BE49-F238E27FC236}">
                <a16:creationId xmlns:a16="http://schemas.microsoft.com/office/drawing/2014/main" id="{0C8E703E-4F94-746D-DC33-29A9EDA2A5EF}"/>
              </a:ext>
            </a:extLst>
          </p:cNvPr>
          <p:cNvCxnSpPr>
            <a:cxnSpLocks/>
          </p:cNvCxnSpPr>
          <p:nvPr/>
        </p:nvCxnSpPr>
        <p:spPr>
          <a:xfrm>
            <a:off x="6968359" y="3909848"/>
            <a:ext cx="2816772" cy="0"/>
          </a:xfrm>
          <a:prstGeom prst="line">
            <a:avLst/>
          </a:prstGeom>
          <a:ln w="9525">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5D75F94-EAC5-A55C-0752-D82EE6B175E2}"/>
              </a:ext>
            </a:extLst>
          </p:cNvPr>
          <p:cNvGrpSpPr/>
          <p:nvPr/>
        </p:nvGrpSpPr>
        <p:grpSpPr>
          <a:xfrm>
            <a:off x="7252138" y="3174124"/>
            <a:ext cx="1508234" cy="254876"/>
            <a:chOff x="7252138" y="3174124"/>
            <a:chExt cx="1508234" cy="254876"/>
          </a:xfrm>
        </p:grpSpPr>
        <p:sp>
          <p:nvSpPr>
            <p:cNvPr id="7" name="Rectangle 6">
              <a:extLst>
                <a:ext uri="{FF2B5EF4-FFF2-40B4-BE49-F238E27FC236}">
                  <a16:creationId xmlns:a16="http://schemas.microsoft.com/office/drawing/2014/main" id="{18C408A8-3E00-E054-033C-FE7CDE1D8759}"/>
                </a:ext>
              </a:extLst>
            </p:cNvPr>
            <p:cNvSpPr/>
            <p:nvPr/>
          </p:nvSpPr>
          <p:spPr>
            <a:xfrm>
              <a:off x="7252138" y="3174124"/>
              <a:ext cx="620110" cy="254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8" name="Rectangle 7">
              <a:extLst>
                <a:ext uri="{FF2B5EF4-FFF2-40B4-BE49-F238E27FC236}">
                  <a16:creationId xmlns:a16="http://schemas.microsoft.com/office/drawing/2014/main" id="{5D885382-BA2B-547F-C95F-3A4354FA05C0}"/>
                </a:ext>
              </a:extLst>
            </p:cNvPr>
            <p:cNvSpPr/>
            <p:nvPr/>
          </p:nvSpPr>
          <p:spPr>
            <a:xfrm>
              <a:off x="8140262" y="3174124"/>
              <a:ext cx="620110" cy="254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sp>
        <p:nvSpPr>
          <p:cNvPr id="10" name="Rectangle 9">
            <a:extLst>
              <a:ext uri="{FF2B5EF4-FFF2-40B4-BE49-F238E27FC236}">
                <a16:creationId xmlns:a16="http://schemas.microsoft.com/office/drawing/2014/main" id="{D3C67FA9-A621-4FE5-1923-ADF0B5A3B04C}"/>
              </a:ext>
            </a:extLst>
          </p:cNvPr>
          <p:cNvSpPr/>
          <p:nvPr/>
        </p:nvSpPr>
        <p:spPr>
          <a:xfrm>
            <a:off x="7696200" y="2613466"/>
            <a:ext cx="620110" cy="25487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t" anchorCtr="0"/>
          <a:lstStyle/>
          <a:p>
            <a:pPr algn="l"/>
            <a:endParaRPr lang="en-US" dirty="0"/>
          </a:p>
        </p:txBody>
      </p:sp>
      <p:cxnSp>
        <p:nvCxnSpPr>
          <p:cNvPr id="15" name="Straight Arrow Connector 14">
            <a:extLst>
              <a:ext uri="{FF2B5EF4-FFF2-40B4-BE49-F238E27FC236}">
                <a16:creationId xmlns:a16="http://schemas.microsoft.com/office/drawing/2014/main" id="{4A96054E-6040-ADE6-6E83-357FA495266F}"/>
              </a:ext>
            </a:extLst>
          </p:cNvPr>
          <p:cNvCxnSpPr>
            <a:stCxn id="10" idx="2"/>
          </p:cNvCxnSpPr>
          <p:nvPr/>
        </p:nvCxnSpPr>
        <p:spPr>
          <a:xfrm>
            <a:off x="8006255" y="2868342"/>
            <a:ext cx="0" cy="1041506"/>
          </a:xfrm>
          <a:prstGeom prst="straightConnector1">
            <a:avLst/>
          </a:prstGeom>
          <a:ln w="952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8A4E9E-C2F1-5012-E998-6F0C80C3C694}"/>
              </a:ext>
            </a:extLst>
          </p:cNvPr>
          <p:cNvSpPr txBox="1"/>
          <p:nvPr/>
        </p:nvSpPr>
        <p:spPr>
          <a:xfrm>
            <a:off x="7696200" y="3513801"/>
            <a:ext cx="294953" cy="276999"/>
          </a:xfrm>
          <a:prstGeom prst="rect">
            <a:avLst/>
          </a:prstGeom>
          <a:noFill/>
        </p:spPr>
        <p:txBody>
          <a:bodyPr wrap="none" lIns="0" tIns="0" rIns="0" bIns="0" rtlCol="0">
            <a:spAutoFit/>
          </a:bodyPr>
          <a:lstStyle/>
          <a:p>
            <a:pPr algn="l"/>
            <a:r>
              <a:rPr lang="en-US" dirty="0">
                <a:solidFill>
                  <a:schemeClr val="tx1"/>
                </a:solidFill>
              </a:rPr>
              <a:t>Cg</a:t>
            </a:r>
          </a:p>
        </p:txBody>
      </p:sp>
    </p:spTree>
    <p:extLst>
      <p:ext uri="{BB962C8B-B14F-4D97-AF65-F5344CB8AC3E}">
        <p14:creationId xmlns:p14="http://schemas.microsoft.com/office/powerpoint/2010/main" val="2499364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3701-E00A-4FD9-4F6B-3E52128275A5}"/>
              </a:ext>
            </a:extLst>
          </p:cNvPr>
          <p:cNvSpPr>
            <a:spLocks noGrp="1"/>
          </p:cNvSpPr>
          <p:nvPr>
            <p:ph type="title"/>
          </p:nvPr>
        </p:nvSpPr>
        <p:spPr>
          <a:xfrm>
            <a:off x="410400" y="478800"/>
            <a:ext cx="9863997" cy="576000"/>
          </a:xfrm>
        </p:spPr>
        <p:txBody>
          <a:bodyPr/>
          <a:lstStyle/>
          <a:p>
            <a:r>
              <a:rPr lang="en-US" dirty="0"/>
              <a:t>Calibre Interactive for </a:t>
            </a:r>
            <a:r>
              <a:rPr lang="en-US" dirty="0" err="1"/>
              <a:t>xACT</a:t>
            </a:r>
            <a:r>
              <a:rPr lang="en-US" dirty="0"/>
              <a:t> Update for 2024.2</a:t>
            </a:r>
          </a:p>
        </p:txBody>
      </p:sp>
      <p:sp>
        <p:nvSpPr>
          <p:cNvPr id="3" name="Content Placeholder 2">
            <a:extLst>
              <a:ext uri="{FF2B5EF4-FFF2-40B4-BE49-F238E27FC236}">
                <a16:creationId xmlns:a16="http://schemas.microsoft.com/office/drawing/2014/main" id="{63AC434C-2618-D708-E672-E82C2BA8FB26}"/>
              </a:ext>
            </a:extLst>
          </p:cNvPr>
          <p:cNvSpPr>
            <a:spLocks noGrp="1"/>
          </p:cNvSpPr>
          <p:nvPr>
            <p:ph idx="1"/>
          </p:nvPr>
        </p:nvSpPr>
        <p:spPr>
          <a:xfrm>
            <a:off x="200190" y="1198800"/>
            <a:ext cx="5843785" cy="4752975"/>
          </a:xfrm>
        </p:spPr>
        <p:txBody>
          <a:bodyPr/>
          <a:lstStyle/>
          <a:p>
            <a:pPr marL="342900" indent="-342900">
              <a:buFont typeface="Arial" panose="020B0604020202020204" pitchFamily="34" charset="0"/>
              <a:buChar char="•"/>
            </a:pPr>
            <a:r>
              <a:rPr lang="en-US" dirty="0"/>
              <a:t>Calibre </a:t>
            </a:r>
            <a:r>
              <a:rPr lang="en-US" dirty="0" err="1"/>
              <a:t>xACT</a:t>
            </a:r>
            <a:r>
              <a:rPr lang="en-US" dirty="0"/>
              <a:t> and </a:t>
            </a:r>
            <a:r>
              <a:rPr lang="en-US" dirty="0" err="1"/>
              <a:t>xACT</a:t>
            </a:r>
            <a:r>
              <a:rPr lang="en-US" dirty="0"/>
              <a:t> 3D have a way to output resistors and capacitors with a R= or C=</a:t>
            </a:r>
          </a:p>
          <a:p>
            <a:pPr marL="342900" indent="-342900">
              <a:buFont typeface="Arial" panose="020B0604020202020204" pitchFamily="34" charset="0"/>
              <a:buChar char="•"/>
            </a:pPr>
            <a:r>
              <a:rPr lang="en-US" dirty="0"/>
              <a:t>RCNAMED</a:t>
            </a:r>
          </a:p>
          <a:p>
            <a:pPr marL="576263" lvl="1" indent="-342900">
              <a:buFont typeface="Arial" panose="020B0604020202020204" pitchFamily="34" charset="0"/>
              <a:buChar char="•"/>
            </a:pPr>
            <a:r>
              <a:rPr lang="en-US" dirty="0"/>
              <a:t>An optional keyword that causes the R or C value of an intentional device to be replaced with a parameter (“R=value” or “C=value”) in HSPICE, DSPF, or ELDO netlists for R or C devices that have models.</a:t>
            </a:r>
          </a:p>
          <a:p>
            <a:pPr marL="342900" indent="-342900">
              <a:buFont typeface="Arial" panose="020B0604020202020204" pitchFamily="34" charset="0"/>
              <a:buChar char="•"/>
            </a:pPr>
            <a:r>
              <a:rPr lang="en-US" dirty="0"/>
              <a:t>In 2024.2, it is now possible to have a no RC netlist with the RCNAMED option</a:t>
            </a:r>
          </a:p>
        </p:txBody>
      </p:sp>
      <p:sp>
        <p:nvSpPr>
          <p:cNvPr id="5" name="Footer Placeholder 4">
            <a:extLst>
              <a:ext uri="{FF2B5EF4-FFF2-40B4-BE49-F238E27FC236}">
                <a16:creationId xmlns:a16="http://schemas.microsoft.com/office/drawing/2014/main" id="{82F3A243-2A90-9BE0-ABC8-16E54E09E56C}"/>
              </a:ext>
            </a:extLst>
          </p:cNvPr>
          <p:cNvSpPr>
            <a:spLocks noGrp="1"/>
          </p:cNvSpPr>
          <p:nvPr>
            <p:ph type="ftr" sz="quarter" idx="10"/>
          </p:nvPr>
        </p:nvSpPr>
        <p:spPr>
          <a:xfrm>
            <a:off x="1059160" y="6310800"/>
            <a:ext cx="9216000" cy="547200"/>
          </a:xfrm>
        </p:spPr>
        <p:txBody>
          <a:bodyPr/>
          <a:lstStyle/>
          <a:p>
            <a:r>
              <a:rPr lang="en-US"/>
              <a:t>Restricted | © Siemens 2024-04-25 | Siemens Digital Industries Software | Where today meets tomorrow.</a:t>
            </a:r>
          </a:p>
        </p:txBody>
      </p:sp>
      <p:sp>
        <p:nvSpPr>
          <p:cNvPr id="6" name="Slide Number Placeholder 5">
            <a:extLst>
              <a:ext uri="{FF2B5EF4-FFF2-40B4-BE49-F238E27FC236}">
                <a16:creationId xmlns:a16="http://schemas.microsoft.com/office/drawing/2014/main" id="{1CEF35B4-1A97-DBAC-7650-9DC5582BC1F2}"/>
              </a:ext>
            </a:extLst>
          </p:cNvPr>
          <p:cNvSpPr>
            <a:spLocks noGrp="1"/>
          </p:cNvSpPr>
          <p:nvPr>
            <p:ph type="sldNum" sz="quarter" idx="11"/>
          </p:nvPr>
        </p:nvSpPr>
        <p:spPr>
          <a:xfrm>
            <a:off x="411162" y="6310800"/>
            <a:ext cx="648000" cy="547200"/>
          </a:xfrm>
        </p:spPr>
        <p:txBody>
          <a:bodyPr/>
          <a:lstStyle/>
          <a:p>
            <a:r>
              <a:rPr lang="en-US"/>
              <a:t>Page </a:t>
            </a:r>
            <a:fld id="{15EBE321-CBB1-4E91-BD14-37C8D44326FB}" type="slidenum">
              <a:rPr lang="en-US" smtClean="0"/>
              <a:pPr/>
              <a:t>39</a:t>
            </a:fld>
            <a:endParaRPr lang="en-US"/>
          </a:p>
        </p:txBody>
      </p:sp>
      <p:pic>
        <p:nvPicPr>
          <p:cNvPr id="8" name="Picture 7">
            <a:extLst>
              <a:ext uri="{FF2B5EF4-FFF2-40B4-BE49-F238E27FC236}">
                <a16:creationId xmlns:a16="http://schemas.microsoft.com/office/drawing/2014/main" id="{23A2576D-1551-0FCC-84D1-2F74FECEC841}"/>
              </a:ext>
            </a:extLst>
          </p:cNvPr>
          <p:cNvPicPr>
            <a:picLocks noChangeAspect="1"/>
          </p:cNvPicPr>
          <p:nvPr/>
        </p:nvPicPr>
        <p:blipFill>
          <a:blip r:embed="rId3"/>
          <a:stretch>
            <a:fillRect/>
          </a:stretch>
        </p:blipFill>
        <p:spPr>
          <a:xfrm>
            <a:off x="6254948" y="1198800"/>
            <a:ext cx="5736862" cy="5207545"/>
          </a:xfrm>
          <a:prstGeom prst="rect">
            <a:avLst/>
          </a:prstGeom>
        </p:spPr>
      </p:pic>
    </p:spTree>
    <p:extLst>
      <p:ext uri="{BB962C8B-B14F-4D97-AF65-F5344CB8AC3E}">
        <p14:creationId xmlns:p14="http://schemas.microsoft.com/office/powerpoint/2010/main" val="382604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2C6EC1-C8EE-0FE4-1189-660F2093FA3C}"/>
              </a:ext>
            </a:extLst>
          </p:cNvPr>
          <p:cNvSpPr>
            <a:spLocks noGrp="1"/>
          </p:cNvSpPr>
          <p:nvPr>
            <p:ph type="title"/>
          </p:nvPr>
        </p:nvSpPr>
        <p:spPr/>
        <p:txBody>
          <a:bodyPr/>
          <a:lstStyle/>
          <a:p>
            <a:r>
              <a:rPr lang="en-US" sz="2400" dirty="0"/>
              <a:t>New features/capabilities</a:t>
            </a:r>
          </a:p>
        </p:txBody>
      </p:sp>
      <p:sp>
        <p:nvSpPr>
          <p:cNvPr id="4" name="Footer Placeholder 3">
            <a:extLst>
              <a:ext uri="{FF2B5EF4-FFF2-40B4-BE49-F238E27FC236}">
                <a16:creationId xmlns:a16="http://schemas.microsoft.com/office/drawing/2014/main" id="{E33B22B4-D7D2-F185-0614-65BCD8E70E93}"/>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2" name="Slide Number Placeholder 1">
            <a:extLst>
              <a:ext uri="{FF2B5EF4-FFF2-40B4-BE49-F238E27FC236}">
                <a16:creationId xmlns:a16="http://schemas.microsoft.com/office/drawing/2014/main" id="{1E686835-4F62-C3B8-0711-1BE1115E7976}"/>
              </a:ext>
            </a:extLst>
          </p:cNvPr>
          <p:cNvSpPr>
            <a:spLocks noGrp="1"/>
          </p:cNvSpPr>
          <p:nvPr>
            <p:ph type="sldNum" sz="quarter" idx="11"/>
          </p:nvPr>
        </p:nvSpPr>
        <p:spPr/>
        <p:txBody>
          <a:bodyPr/>
          <a:lstStyle/>
          <a:p>
            <a:r>
              <a:rPr lang="en-US"/>
              <a:t>Page </a:t>
            </a:r>
            <a:fld id="{15EBE321-CBB1-4E91-BD14-37C8D44326FB}" type="slidenum">
              <a:rPr lang="en-US" smtClean="0"/>
              <a:pPr/>
              <a:t>4</a:t>
            </a:fld>
            <a:endParaRPr lang="en-US" dirty="0"/>
          </a:p>
        </p:txBody>
      </p:sp>
      <p:sp>
        <p:nvSpPr>
          <p:cNvPr id="3" name="Content Placeholder 2">
            <a:extLst>
              <a:ext uri="{FF2B5EF4-FFF2-40B4-BE49-F238E27FC236}">
                <a16:creationId xmlns:a16="http://schemas.microsoft.com/office/drawing/2014/main" id="{DAC232B9-E364-5E1B-52AD-B71582837BD1}"/>
              </a:ext>
            </a:extLst>
          </p:cNvPr>
          <p:cNvSpPr>
            <a:spLocks noGrp="1"/>
          </p:cNvSpPr>
          <p:nvPr>
            <p:ph idx="1"/>
          </p:nvPr>
        </p:nvSpPr>
        <p:spPr>
          <a:xfrm>
            <a:off x="411162" y="1414800"/>
            <a:ext cx="11376026" cy="4752000"/>
          </a:xfrm>
        </p:spPr>
        <p:txBody>
          <a:bodyPr/>
          <a:lstStyle/>
          <a:p>
            <a:r>
              <a:rPr lang="en-US" u="sng" dirty="0"/>
              <a:t>2024.2 (April 2024)</a:t>
            </a:r>
          </a:p>
          <a:p>
            <a:r>
              <a:rPr lang="en-US" dirty="0"/>
              <a:t>- No major updates for the 2024.2 release </a:t>
            </a:r>
          </a:p>
          <a:p>
            <a:pPr lvl="1"/>
            <a:endParaRPr lang="en-US" dirty="0"/>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47518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2644" y="1415325"/>
            <a:ext cx="9281962" cy="4752533"/>
          </a:xfrm>
        </p:spPr>
        <p:txBody>
          <a:bodyPr/>
          <a:lstStyle/>
          <a:p>
            <a:pPr marL="0" lvl="1" indent="0">
              <a:buNone/>
            </a:pPr>
            <a:r>
              <a:rPr lang="en-US" dirty="0"/>
              <a:t>Additional information for these and other Calibre changes can be found in...</a:t>
            </a:r>
            <a:endParaRPr lang="en-US" sz="1999" dirty="0">
              <a:latin typeface="Courier New" panose="02070309020205020404" pitchFamily="49" charset="0"/>
              <a:cs typeface="Courier New" panose="02070309020205020404" pitchFamily="49" charset="0"/>
            </a:endParaRPr>
          </a:p>
          <a:p>
            <a:pPr lvl="1"/>
            <a:endParaRPr lang="en-US" dirty="0"/>
          </a:p>
          <a:p>
            <a:pPr lvl="1"/>
            <a:r>
              <a:rPr lang="en-US" dirty="0"/>
              <a:t>Calibre</a:t>
            </a:r>
            <a:r>
              <a:rPr lang="en-US" baseline="30000" dirty="0"/>
              <a:t>®</a:t>
            </a:r>
            <a:r>
              <a:rPr lang="en-US" dirty="0"/>
              <a:t> Release Notes, v2024.2</a:t>
            </a:r>
          </a:p>
          <a:p>
            <a:pPr lvl="1"/>
            <a:r>
              <a:rPr lang="en-US" dirty="0"/>
              <a:t>Standard Verification Rule Format (SVRF) Manual, Calibre</a:t>
            </a:r>
            <a:r>
              <a:rPr lang="en-US" baseline="30000" dirty="0"/>
              <a:t>®</a:t>
            </a:r>
            <a:r>
              <a:rPr lang="en-US" dirty="0"/>
              <a:t> v2024.2</a:t>
            </a:r>
          </a:p>
          <a:p>
            <a:pPr lvl="1"/>
            <a:r>
              <a:rPr lang="en-US" dirty="0"/>
              <a:t>Calibre</a:t>
            </a:r>
            <a:r>
              <a:rPr lang="en-US" baseline="30000" dirty="0"/>
              <a:t> ®</a:t>
            </a:r>
            <a:r>
              <a:rPr lang="en-US" dirty="0"/>
              <a:t> Interactive User’s Manual, v2024.2</a:t>
            </a:r>
          </a:p>
          <a:p>
            <a:pPr lvl="1"/>
            <a:r>
              <a:rPr lang="en-US" dirty="0"/>
              <a:t>Calibre</a:t>
            </a:r>
            <a:r>
              <a:rPr lang="en-US" baseline="30000" dirty="0"/>
              <a:t> ®</a:t>
            </a:r>
            <a:r>
              <a:rPr lang="en-US" dirty="0"/>
              <a:t> </a:t>
            </a:r>
            <a:r>
              <a:rPr lang="en-US" dirty="0" err="1"/>
              <a:t>xRC</a:t>
            </a:r>
            <a:r>
              <a:rPr lang="en-US" dirty="0"/>
              <a:t> User’s Manual, v2024.2</a:t>
            </a:r>
          </a:p>
          <a:p>
            <a:pPr lvl="1"/>
            <a:r>
              <a:rPr lang="en-US" dirty="0"/>
              <a:t>Calibre</a:t>
            </a:r>
            <a:r>
              <a:rPr lang="en-US" baseline="30000" dirty="0"/>
              <a:t> ®</a:t>
            </a:r>
            <a:r>
              <a:rPr lang="en-US" dirty="0"/>
              <a:t> </a:t>
            </a:r>
            <a:r>
              <a:rPr lang="en-US" dirty="0" err="1"/>
              <a:t>xACT</a:t>
            </a:r>
            <a:r>
              <a:rPr lang="en-US" dirty="0"/>
              <a:t> User’s Manual, v2024.2</a:t>
            </a:r>
          </a:p>
          <a:p>
            <a:pPr lvl="1"/>
            <a:r>
              <a:rPr lang="en-US" dirty="0" err="1"/>
              <a:t>xCalibrate</a:t>
            </a:r>
            <a:r>
              <a:rPr lang="en-US" dirty="0"/>
              <a:t>™ Batch User’s Manual, v2024.2</a:t>
            </a:r>
          </a:p>
          <a:p>
            <a:pPr lvl="1"/>
            <a:endParaRPr lang="en-US" dirty="0"/>
          </a:p>
          <a:p>
            <a:pPr lvl="1"/>
            <a:endParaRPr lang="en-US" dirty="0"/>
          </a:p>
          <a:p>
            <a:pPr marL="0" lvl="1" indent="0">
              <a:buNone/>
            </a:pPr>
            <a:endParaRPr lang="en-US" dirty="0"/>
          </a:p>
          <a:p>
            <a:pPr marL="0" lvl="1" indent="0">
              <a:buNone/>
            </a:pPr>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6" name="TextBox 5">
            <a:extLst>
              <a:ext uri="{FF2B5EF4-FFF2-40B4-BE49-F238E27FC236}">
                <a16:creationId xmlns:a16="http://schemas.microsoft.com/office/drawing/2014/main" id="{42A36EB6-111A-9B1E-33A6-EFC945A5BA40}"/>
              </a:ext>
            </a:extLst>
          </p:cNvPr>
          <p:cNvSpPr txBox="1"/>
          <p:nvPr/>
        </p:nvSpPr>
        <p:spPr>
          <a:xfrm>
            <a:off x="958678" y="6431262"/>
            <a:ext cx="609432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Restricted | © Siemens 2024-04-25 | Siemens Digital Industries Software | Where today meets tomorrow.</a:t>
            </a:r>
          </a:p>
        </p:txBody>
      </p:sp>
      <p:sp>
        <p:nvSpPr>
          <p:cNvPr id="4" name="Slide Number Placeholder 3">
            <a:extLst>
              <a:ext uri="{FF2B5EF4-FFF2-40B4-BE49-F238E27FC236}">
                <a16:creationId xmlns:a16="http://schemas.microsoft.com/office/drawing/2014/main" id="{39E8759C-D9C4-4CCC-F5C2-A175E634A9CC}"/>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40</a:t>
            </a:fld>
            <a:endParaRPr lang="en-US" dirty="0"/>
          </a:p>
        </p:txBody>
      </p:sp>
    </p:spTree>
    <p:extLst>
      <p:ext uri="{BB962C8B-B14F-4D97-AF65-F5344CB8AC3E}">
        <p14:creationId xmlns:p14="http://schemas.microsoft.com/office/powerpoint/2010/main" val="1074979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 </a:t>
            </a:r>
            <a:r>
              <a:rPr lang="en-US" dirty="0"/>
              <a:t> Interfaces (RVE/CI)  </a:t>
            </a:r>
            <a:br>
              <a:rPr lang="en-US" dirty="0"/>
            </a:br>
            <a:r>
              <a:rPr lang="en-US" sz="4000" dirty="0"/>
              <a:t>Release Highlights</a:t>
            </a:r>
            <a:br>
              <a:rPr lang="en-US" sz="4000" dirty="0"/>
            </a:br>
            <a:r>
              <a:rPr lang="en-US" sz="4000" dirty="0"/>
              <a:t>v2024.2</a:t>
            </a:r>
            <a:endParaRPr lang="en-US" sz="4000" b="0" dirty="0"/>
          </a:p>
        </p:txBody>
      </p:sp>
      <p:sp>
        <p:nvSpPr>
          <p:cNvPr id="2" name="Footer Placeholder 1">
            <a:extLst>
              <a:ext uri="{FF2B5EF4-FFF2-40B4-BE49-F238E27FC236}">
                <a16:creationId xmlns:a16="http://schemas.microsoft.com/office/drawing/2014/main" id="{9FB45137-6F14-1855-CB98-EE73E3E5997A}"/>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1908613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0" y="-386805"/>
            <a:ext cx="11911140" cy="1193761"/>
          </a:xfrm>
        </p:spPr>
        <p:txBody>
          <a:bodyPr/>
          <a:lstStyle/>
          <a:p>
            <a:r>
              <a:rPr lang="en-US" dirty="0"/>
              <a:t>Run nmLVS Recon Modes Right from Calibre RVE</a:t>
            </a:r>
          </a:p>
        </p:txBody>
      </p:sp>
      <p:sp>
        <p:nvSpPr>
          <p:cNvPr id="3" name="Content Placeholder 2"/>
          <p:cNvSpPr>
            <a:spLocks noGrp="1"/>
          </p:cNvSpPr>
          <p:nvPr>
            <p:ph idx="1"/>
          </p:nvPr>
        </p:nvSpPr>
        <p:spPr>
          <a:xfrm>
            <a:off x="209390" y="1744294"/>
            <a:ext cx="5031010" cy="4502842"/>
          </a:xfrm>
        </p:spPr>
        <p:txBody>
          <a:bodyPr/>
          <a:lstStyle/>
          <a:p>
            <a:pPr>
              <a:spcAft>
                <a:spcPts val="1200"/>
              </a:spcAft>
            </a:pPr>
            <a:r>
              <a:rPr lang="en-US" sz="2000" dirty="0"/>
              <a:t>Calibre nmLVS Recon dramatically reduces overall verification cycle time by allowing designers to focus on specific types of high-impact LVS violations, and fix them earlier and faster.</a:t>
            </a:r>
          </a:p>
          <a:p>
            <a:pPr>
              <a:spcAft>
                <a:spcPts val="1200"/>
              </a:spcAft>
            </a:pPr>
            <a:endParaRPr lang="en-US" sz="2000" dirty="0"/>
          </a:p>
          <a:p>
            <a:pPr>
              <a:spcAft>
                <a:spcPts val="1200"/>
              </a:spcAft>
            </a:pPr>
            <a:r>
              <a:rPr lang="en-US" sz="2000" dirty="0"/>
              <a:t>Calibre RVE LVS now supports setting up and running Recon modes (SI, ERC, Softchk) without leaving the debug environment. </a:t>
            </a:r>
          </a:p>
          <a:p>
            <a:pPr lvl="2">
              <a:spcAft>
                <a:spcPts val="1200"/>
              </a:spcAft>
            </a:pPr>
            <a:r>
              <a:rPr lang="en-US" sz="1800" dirty="0"/>
              <a:t>Conveniently and quickly iterate your early design verification debug</a:t>
            </a:r>
          </a:p>
          <a:p>
            <a:pPr marL="0" indent="0">
              <a:spcAft>
                <a:spcPts val="1200"/>
              </a:spcAft>
              <a:buNone/>
            </a:pPr>
            <a:endParaRPr lang="en-US" sz="2400" dirty="0"/>
          </a:p>
        </p:txBody>
      </p:sp>
      <p:sp>
        <p:nvSpPr>
          <p:cNvPr id="9" name="Content Placeholder 2">
            <a:extLst>
              <a:ext uri="{FF2B5EF4-FFF2-40B4-BE49-F238E27FC236}">
                <a16:creationId xmlns:a16="http://schemas.microsoft.com/office/drawing/2014/main" id="{FCA7E136-BCA6-F11D-A7CC-DEFA7CBB4453}"/>
              </a:ext>
            </a:extLst>
          </p:cNvPr>
          <p:cNvSpPr txBox="1">
            <a:spLocks/>
          </p:cNvSpPr>
          <p:nvPr/>
        </p:nvSpPr>
        <p:spPr>
          <a:xfrm>
            <a:off x="230256" y="921769"/>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sz="2400" b="1" i="1" dirty="0"/>
              <a:t>Reduce Debug Iteration Cycle Time </a:t>
            </a:r>
          </a:p>
          <a:p>
            <a:pPr marL="0" indent="0">
              <a:spcAft>
                <a:spcPts val="1200"/>
              </a:spcAft>
              <a:buFont typeface="Wingdings" panose="05000000000000000000" pitchFamily="2" charset="2"/>
              <a:buNone/>
            </a:pPr>
            <a:endParaRPr lang="en-US" sz="2400" b="1" i="1" dirty="0"/>
          </a:p>
        </p:txBody>
      </p:sp>
      <p:grpSp>
        <p:nvGrpSpPr>
          <p:cNvPr id="5" name="Group 4">
            <a:extLst>
              <a:ext uri="{FF2B5EF4-FFF2-40B4-BE49-F238E27FC236}">
                <a16:creationId xmlns:a16="http://schemas.microsoft.com/office/drawing/2014/main" id="{98CE1DAB-EEFD-E7AF-E274-A6579C537433}"/>
              </a:ext>
            </a:extLst>
          </p:cNvPr>
          <p:cNvGrpSpPr/>
          <p:nvPr/>
        </p:nvGrpSpPr>
        <p:grpSpPr>
          <a:xfrm>
            <a:off x="5797021" y="735864"/>
            <a:ext cx="5730298" cy="5448258"/>
            <a:chOff x="6860193" y="602038"/>
            <a:chExt cx="6219074" cy="5796017"/>
          </a:xfrm>
        </p:grpSpPr>
        <p:grpSp>
          <p:nvGrpSpPr>
            <p:cNvPr id="6" name="Group 5">
              <a:extLst>
                <a:ext uri="{FF2B5EF4-FFF2-40B4-BE49-F238E27FC236}">
                  <a16:creationId xmlns:a16="http://schemas.microsoft.com/office/drawing/2014/main" id="{8CD2AA0E-26F5-3FBF-1FF3-4326FE7D8514}"/>
                </a:ext>
              </a:extLst>
            </p:cNvPr>
            <p:cNvGrpSpPr/>
            <p:nvPr/>
          </p:nvGrpSpPr>
          <p:grpSpPr>
            <a:xfrm>
              <a:off x="6860193" y="602038"/>
              <a:ext cx="6219074" cy="5796017"/>
              <a:chOff x="7023728" y="633194"/>
              <a:chExt cx="6219074" cy="5796017"/>
            </a:xfrm>
          </p:grpSpPr>
          <p:sp>
            <p:nvSpPr>
              <p:cNvPr id="12" name="Can 14">
                <a:extLst>
                  <a:ext uri="{FF2B5EF4-FFF2-40B4-BE49-F238E27FC236}">
                    <a16:creationId xmlns:a16="http://schemas.microsoft.com/office/drawing/2014/main" id="{0DC5AA5E-81A0-609A-927A-48D899E7E863}"/>
                  </a:ext>
                </a:extLst>
              </p:cNvPr>
              <p:cNvSpPr/>
              <p:nvPr/>
            </p:nvSpPr>
            <p:spPr>
              <a:xfrm>
                <a:off x="11830168" y="1335889"/>
                <a:ext cx="998061" cy="431728"/>
              </a:xfrm>
              <a:prstGeom prst="can">
                <a:avLst/>
              </a:prstGeom>
              <a:solidFill>
                <a:srgbClr val="E49506"/>
              </a:solidFill>
              <a:ln w="9525"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p>
                <a:pPr algn="ctr"/>
                <a:r>
                  <a:rPr lang="en-US" sz="1200" dirty="0">
                    <a:solidFill>
                      <a:schemeClr val="tx2"/>
                    </a:solidFill>
                    <a:latin typeface="Tahoma" pitchFamily="-112" charset="0"/>
                    <a:ea typeface="ＭＳ Ｐゴシック" pitchFamily="-112" charset="-128"/>
                  </a:rPr>
                  <a:t>SVDB</a:t>
                </a:r>
              </a:p>
            </p:txBody>
          </p:sp>
          <p:pic>
            <p:nvPicPr>
              <p:cNvPr id="16" name="Picture 4" descr="C:\Users\yanagida\AppData\Local\Microsoft\Windows\Temporary Internet Files\Content.IE5\983S4247\MC900433941[1].PNG">
                <a:extLst>
                  <a:ext uri="{FF2B5EF4-FFF2-40B4-BE49-F238E27FC236}">
                    <a16:creationId xmlns:a16="http://schemas.microsoft.com/office/drawing/2014/main" id="{B1D249AC-C1F6-73F2-8603-C9C32FD4C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971712" y="633194"/>
                <a:ext cx="659575" cy="674135"/>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19" name="Rounded Rectangle 20">
                <a:extLst>
                  <a:ext uri="{FF2B5EF4-FFF2-40B4-BE49-F238E27FC236}">
                    <a16:creationId xmlns:a16="http://schemas.microsoft.com/office/drawing/2014/main" id="{5A0EC0C3-A6A2-91A9-CB9C-9C1FD678FE5C}"/>
                  </a:ext>
                </a:extLst>
              </p:cNvPr>
              <p:cNvSpPr/>
              <p:nvPr/>
            </p:nvSpPr>
            <p:spPr>
              <a:xfrm>
                <a:off x="11451129" y="2319622"/>
                <a:ext cx="1791673" cy="488008"/>
              </a:xfrm>
              <a:prstGeom prst="roundRect">
                <a:avLst/>
              </a:prstGeom>
              <a:solidFill>
                <a:srgbClr val="64B2CD"/>
              </a:solidFill>
              <a:ln w="9525" cap="flat" cmpd="sng" algn="ctr">
                <a:solidFill>
                  <a:schemeClr val="tx1"/>
                </a:solidFill>
                <a:prstDash val="solid"/>
              </a:ln>
              <a:effectLst>
                <a:outerShdw blurRad="50800" dist="38100" dir="2700000" algn="tl" rotWithShape="0">
                  <a:prstClr val="black">
                    <a:alpha val="40000"/>
                  </a:prstClr>
                </a:outerShdw>
              </a:effectLst>
            </p:spPr>
            <p:txBody>
              <a:bodyPr rtlCol="0" anchor="b"/>
              <a:lstStyle/>
              <a:p>
                <a:pPr algn="ctr" fontAlgn="auto">
                  <a:spcBef>
                    <a:spcPts val="0"/>
                  </a:spcBef>
                  <a:spcAft>
                    <a:spcPts val="0"/>
                  </a:spcAft>
                </a:pPr>
                <a:r>
                  <a:rPr lang="en-US" sz="1400" kern="0" dirty="0">
                    <a:solidFill>
                      <a:srgbClr val="FFFFFF"/>
                    </a:solidFill>
                    <a:latin typeface="Tahoma"/>
                    <a:ea typeface="+mn-ea"/>
                  </a:rPr>
                  <a:t>Recon</a:t>
                </a:r>
                <a:r>
                  <a:rPr lang="en-US" sz="2000" kern="0" dirty="0">
                    <a:solidFill>
                      <a:srgbClr val="FFFFFF"/>
                    </a:solidFill>
                    <a:latin typeface="Tahoma"/>
                    <a:ea typeface="+mn-ea"/>
                  </a:rPr>
                  <a:t> </a:t>
                </a:r>
                <a:r>
                  <a:rPr lang="en-US" sz="1100" kern="0" dirty="0">
                    <a:solidFill>
                      <a:srgbClr val="FFFFFF"/>
                    </a:solidFill>
                    <a:latin typeface="Tahoma"/>
                    <a:ea typeface="+mn-ea"/>
                  </a:rPr>
                  <a:t>SI/ERC/SoftChk</a:t>
                </a:r>
              </a:p>
            </p:txBody>
          </p:sp>
          <p:pic>
            <p:nvPicPr>
              <p:cNvPr id="20" name="Picture 19">
                <a:extLst>
                  <a:ext uri="{FF2B5EF4-FFF2-40B4-BE49-F238E27FC236}">
                    <a16:creationId xmlns:a16="http://schemas.microsoft.com/office/drawing/2014/main" id="{49267B32-30FA-910B-5EB5-B4C954A5668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107722" y="1871717"/>
                <a:ext cx="557225" cy="390785"/>
              </a:xfrm>
              <a:prstGeom prst="rect">
                <a:avLst/>
              </a:prstGeom>
            </p:spPr>
          </p:pic>
          <p:pic>
            <p:nvPicPr>
              <p:cNvPr id="25" name="Picture 24" descr="A screenshot of a computer&#10;&#10;Description automatically generated">
                <a:extLst>
                  <a:ext uri="{FF2B5EF4-FFF2-40B4-BE49-F238E27FC236}">
                    <a16:creationId xmlns:a16="http://schemas.microsoft.com/office/drawing/2014/main" id="{1968BE73-8134-A8B8-A714-F10EE9835FC9}"/>
                  </a:ext>
                </a:extLst>
              </p:cNvPr>
              <p:cNvPicPr>
                <a:picLocks noChangeAspect="1"/>
              </p:cNvPicPr>
              <p:nvPr/>
            </p:nvPicPr>
            <p:blipFill>
              <a:blip r:embed="rId5"/>
              <a:stretch>
                <a:fillRect/>
              </a:stretch>
            </p:blipFill>
            <p:spPr>
              <a:xfrm>
                <a:off x="7023728" y="1028289"/>
                <a:ext cx="4171373" cy="3360272"/>
              </a:xfrm>
              <a:prstGeom prst="rect">
                <a:avLst/>
              </a:prstGeom>
              <a:ln>
                <a:noFill/>
              </a:ln>
              <a:effectLst>
                <a:outerShdw blurRad="292100" dist="139700" dir="2700000" algn="tl" rotWithShape="0">
                  <a:srgbClr val="333333">
                    <a:alpha val="65000"/>
                  </a:srgbClr>
                </a:outerShdw>
              </a:effectLst>
            </p:spPr>
          </p:pic>
          <p:pic>
            <p:nvPicPr>
              <p:cNvPr id="26" name="Picture 25" descr="A screenshot of a computer&#10;&#10;Description automatically generated">
                <a:extLst>
                  <a:ext uri="{FF2B5EF4-FFF2-40B4-BE49-F238E27FC236}">
                    <a16:creationId xmlns:a16="http://schemas.microsoft.com/office/drawing/2014/main" id="{8F653233-588B-BCA5-2533-0DC1D3374D5E}"/>
                  </a:ext>
                </a:extLst>
              </p:cNvPr>
              <p:cNvPicPr>
                <a:picLocks noChangeAspect="1"/>
              </p:cNvPicPr>
              <p:nvPr/>
            </p:nvPicPr>
            <p:blipFill>
              <a:blip r:embed="rId6"/>
              <a:stretch>
                <a:fillRect/>
              </a:stretch>
            </p:blipFill>
            <p:spPr>
              <a:xfrm>
                <a:off x="8737047" y="2903158"/>
                <a:ext cx="4505755" cy="3526053"/>
              </a:xfrm>
              <a:prstGeom prst="rect">
                <a:avLst/>
              </a:prstGeom>
              <a:ln>
                <a:noFill/>
              </a:ln>
              <a:effectLst>
                <a:outerShdw blurRad="292100" dist="139700" dir="2700000" algn="tl" rotWithShape="0">
                  <a:srgbClr val="333333">
                    <a:alpha val="65000"/>
                  </a:srgbClr>
                </a:outerShdw>
              </a:effectLst>
            </p:spPr>
          </p:pic>
        </p:grpSp>
        <p:sp>
          <p:nvSpPr>
            <p:cNvPr id="10" name="Content Placeholder 3">
              <a:extLst>
                <a:ext uri="{FF2B5EF4-FFF2-40B4-BE49-F238E27FC236}">
                  <a16:creationId xmlns:a16="http://schemas.microsoft.com/office/drawing/2014/main" id="{A47D5618-1C0C-285A-729F-566007119D85}"/>
                </a:ext>
              </a:extLst>
            </p:cNvPr>
            <p:cNvSpPr txBox="1">
              <a:spLocks noChangeAspect="1"/>
            </p:cNvSpPr>
            <p:nvPr/>
          </p:nvSpPr>
          <p:spPr bwMode="auto">
            <a:xfrm>
              <a:off x="9409721" y="5183130"/>
              <a:ext cx="3058031" cy="690582"/>
            </a:xfrm>
            <a:prstGeom prst="roundRect">
              <a:avLst/>
            </a:prstGeom>
            <a:solidFill>
              <a:schemeClr val="accent4">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457200" tIns="45720" rIns="457200" bIns="45720" numCol="1" anchor="t" anchorCtr="0" compatLnSpc="1">
              <a:prstTxWarp prst="textNoShape">
                <a:avLst/>
              </a:prstTxWarp>
            </a:bodyPr>
            <a:lstStyle>
              <a:lvl1pPr marL="342900" indent="-342900" algn="l" rtl="0" eaLnBrk="1" fontAlgn="base" hangingPunct="1">
                <a:spcBef>
                  <a:spcPct val="30000"/>
                </a:spcBef>
                <a:spcAft>
                  <a:spcPct val="0"/>
                </a:spcAft>
                <a:buClr>
                  <a:srgbClr val="428C8A"/>
                </a:buClr>
                <a:buSzPct val="80000"/>
                <a:buFont typeface="Wingdings" pitchFamily="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ct val="0"/>
                </a:spcBef>
                <a:spcAft>
                  <a:spcPct val="0"/>
                </a:spcAft>
                <a:buClr>
                  <a:schemeClr val="bg2"/>
                </a:buClr>
                <a:buFont typeface="Tahoma" pitchFamily="34" charset="0"/>
                <a:buChar char="—"/>
                <a:defRPr sz="2000">
                  <a:solidFill>
                    <a:schemeClr val="bg2"/>
                  </a:solidFill>
                  <a:latin typeface="+mn-lt"/>
                  <a:ea typeface="ＭＳ Ｐゴシック" pitchFamily="-112" charset="-128"/>
                </a:defRPr>
              </a:lvl2pPr>
              <a:lvl3pPr marL="1193800" indent="-228600" algn="l" rtl="0" eaLnBrk="1" fontAlgn="base" hangingPunct="1">
                <a:spcBef>
                  <a:spcPct val="0"/>
                </a:spcBef>
                <a:spcAft>
                  <a:spcPct val="0"/>
                </a:spcAft>
                <a:buClr>
                  <a:schemeClr val="bg2"/>
                </a:buClr>
                <a:buFont typeface="Tahoma" pitchFamily="34" charset="0"/>
                <a:buChar char="–"/>
                <a:defRPr>
                  <a:solidFill>
                    <a:schemeClr val="bg2"/>
                  </a:solidFill>
                  <a:latin typeface="+mn-lt"/>
                  <a:ea typeface="ＭＳ Ｐゴシック" pitchFamily="-112" charset="-128"/>
                </a:defRPr>
              </a:lvl3pPr>
              <a:lvl4pPr marL="1600200" indent="-228600" algn="l" rtl="0" eaLnBrk="1" fontAlgn="base" hangingPunct="1">
                <a:spcBef>
                  <a:spcPct val="0"/>
                </a:spcBef>
                <a:spcAft>
                  <a:spcPct val="0"/>
                </a:spcAft>
                <a:buClr>
                  <a:schemeClr val="bg2"/>
                </a:buClr>
                <a:buFont typeface="Tahoma" pitchFamily="34"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Tahoma" pitchFamily="34" charset="0"/>
                <a:defRPr sz="160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pPr marL="342900" marR="0" lvl="0" indent="-342900" algn="ctr" defTabSz="914400" rtl="0" eaLnBrk="1" fontAlgn="base" latinLnBrk="0" hangingPunct="1">
                <a:lnSpc>
                  <a:spcPct val="100000"/>
                </a:lnSpc>
                <a:spcBef>
                  <a:spcPct val="30000"/>
                </a:spcBef>
                <a:spcAft>
                  <a:spcPct val="0"/>
                </a:spcAft>
                <a:buClr>
                  <a:srgbClr val="428C8A"/>
                </a:buClr>
                <a:buSzPct val="80000"/>
                <a:buFont typeface="Wingdings" pitchFamily="2" charset="2"/>
                <a:buNone/>
                <a:tabLst/>
                <a:defRPr/>
              </a:pPr>
              <a:r>
                <a:rPr kumimoji="0" lang="en-US" sz="1600" b="0" i="0" u="none" strike="noStrike" kern="0" cap="none" spc="0" normalizeH="0" baseline="0" noProof="0" dirty="0">
                  <a:ln>
                    <a:noFill/>
                  </a:ln>
                  <a:solidFill>
                    <a:srgbClr val="333333"/>
                  </a:solidFill>
                  <a:effectLst/>
                  <a:uLnTx/>
                  <a:uFillTx/>
                  <a:latin typeface="Tahoma"/>
                  <a:ea typeface="ＭＳ Ｐゴシック" pitchFamily="-112" charset="-128"/>
                  <a:cs typeface="+mn-cs"/>
                </a:rPr>
                <a:t>Recon SI/ERC/SoftChk</a:t>
              </a:r>
            </a:p>
            <a:p>
              <a:pPr marL="342900" marR="0" lvl="0" indent="-342900" algn="ctr" defTabSz="914400" rtl="0" eaLnBrk="1" fontAlgn="base" latinLnBrk="0" hangingPunct="1">
                <a:lnSpc>
                  <a:spcPct val="100000"/>
                </a:lnSpc>
                <a:spcBef>
                  <a:spcPct val="30000"/>
                </a:spcBef>
                <a:spcAft>
                  <a:spcPct val="0"/>
                </a:spcAft>
                <a:buClr>
                  <a:srgbClr val="428C8A"/>
                </a:buClr>
                <a:buSzPct val="80000"/>
                <a:buFont typeface="Wingdings" pitchFamily="2" charset="2"/>
                <a:buNone/>
                <a:tabLst/>
                <a:defRPr/>
              </a:pPr>
              <a:endParaRPr kumimoji="0" lang="en-US" sz="4000" b="0" i="0" u="none" strike="noStrike" kern="0" cap="none" spc="0" normalizeH="0" baseline="0" noProof="0" dirty="0">
                <a:ln>
                  <a:noFill/>
                </a:ln>
                <a:solidFill>
                  <a:srgbClr val="333333"/>
                </a:solidFill>
                <a:effectLst/>
                <a:uLnTx/>
                <a:uFillTx/>
                <a:latin typeface="Tahoma"/>
                <a:ea typeface="ＭＳ Ｐゴシック" pitchFamily="-112" charset="-128"/>
                <a:cs typeface="+mn-cs"/>
              </a:endParaRPr>
            </a:p>
          </p:txBody>
        </p:sp>
      </p:grpSp>
      <p:sp>
        <p:nvSpPr>
          <p:cNvPr id="7" name="Arrow: Down 6">
            <a:extLst>
              <a:ext uri="{FF2B5EF4-FFF2-40B4-BE49-F238E27FC236}">
                <a16:creationId xmlns:a16="http://schemas.microsoft.com/office/drawing/2014/main" id="{B4BC0E57-654A-42EE-4C96-AD5BEA035E07}"/>
              </a:ext>
            </a:extLst>
          </p:cNvPr>
          <p:cNvSpPr/>
          <p:nvPr/>
        </p:nvSpPr>
        <p:spPr>
          <a:xfrm rot="8766451">
            <a:off x="7220966" y="1615357"/>
            <a:ext cx="309438" cy="438674"/>
          </a:xfrm>
          <a:prstGeom prst="downArrow">
            <a:avLst/>
          </a:prstGeom>
          <a:solidFill>
            <a:srgbClr val="FFFF00">
              <a:alpha val="69804"/>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8" name="Rectangle 7">
            <a:extLst>
              <a:ext uri="{FF2B5EF4-FFF2-40B4-BE49-F238E27FC236}">
                <a16:creationId xmlns:a16="http://schemas.microsoft.com/office/drawing/2014/main" id="{D1277386-007C-AFA2-F4C2-1A4A17237AC7}"/>
              </a:ext>
            </a:extLst>
          </p:cNvPr>
          <p:cNvSpPr/>
          <p:nvPr/>
        </p:nvSpPr>
        <p:spPr>
          <a:xfrm>
            <a:off x="7427818" y="1898601"/>
            <a:ext cx="1833060" cy="294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l"/>
            <a:r>
              <a:rPr lang="en-US" sz="1200" b="1" dirty="0"/>
              <a:t>Invoke </a:t>
            </a:r>
            <a:r>
              <a:rPr lang="en-US" sz="1200" b="1" dirty="0" err="1"/>
              <a:t>LVSRecon</a:t>
            </a:r>
            <a:r>
              <a:rPr lang="en-US" sz="1200" b="1" dirty="0"/>
              <a:t> GUI</a:t>
            </a:r>
          </a:p>
        </p:txBody>
      </p:sp>
      <p:sp>
        <p:nvSpPr>
          <p:cNvPr id="11" name="Footer Placeholder 10">
            <a:extLst>
              <a:ext uri="{FF2B5EF4-FFF2-40B4-BE49-F238E27FC236}">
                <a16:creationId xmlns:a16="http://schemas.microsoft.com/office/drawing/2014/main" id="{C7106135-3252-54A1-536A-357ADBD67575}"/>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13" name="Slide Number Placeholder 12">
            <a:extLst>
              <a:ext uri="{FF2B5EF4-FFF2-40B4-BE49-F238E27FC236}">
                <a16:creationId xmlns:a16="http://schemas.microsoft.com/office/drawing/2014/main" id="{25680BC4-5510-426E-AA17-A96C32C289E7}"/>
              </a:ext>
            </a:extLst>
          </p:cNvPr>
          <p:cNvSpPr>
            <a:spLocks noGrp="1"/>
          </p:cNvSpPr>
          <p:nvPr>
            <p:ph type="sldNum" sz="quarter" idx="11"/>
          </p:nvPr>
        </p:nvSpPr>
        <p:spPr/>
        <p:txBody>
          <a:bodyPr/>
          <a:lstStyle/>
          <a:p>
            <a:r>
              <a:rPr lang="en-US"/>
              <a:t>Page </a:t>
            </a:r>
            <a:fld id="{15EBE321-CBB1-4E91-BD14-37C8D44326FB}" type="slidenum">
              <a:rPr lang="en-US" smtClean="0"/>
              <a:pPr/>
              <a:t>42</a:t>
            </a:fld>
            <a:endParaRPr lang="en-US" dirty="0"/>
          </a:p>
        </p:txBody>
      </p:sp>
    </p:spTree>
    <p:extLst>
      <p:ext uri="{BB962C8B-B14F-4D97-AF65-F5344CB8AC3E}">
        <p14:creationId xmlns:p14="http://schemas.microsoft.com/office/powerpoint/2010/main" val="4253661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89" y="-577772"/>
            <a:ext cx="11424313" cy="1193761"/>
          </a:xfrm>
        </p:spPr>
        <p:txBody>
          <a:bodyPr/>
          <a:lstStyle/>
          <a:p>
            <a:r>
              <a:rPr lang="en-US" dirty="0"/>
              <a:t>Perform ERC Find Path Analysis in RVE LVS</a:t>
            </a:r>
          </a:p>
        </p:txBody>
      </p:sp>
      <p:sp>
        <p:nvSpPr>
          <p:cNvPr id="3" name="Content Placeholder 2"/>
          <p:cNvSpPr>
            <a:spLocks noGrp="1"/>
          </p:cNvSpPr>
          <p:nvPr>
            <p:ph idx="1"/>
          </p:nvPr>
        </p:nvSpPr>
        <p:spPr>
          <a:xfrm>
            <a:off x="251124" y="1027044"/>
            <a:ext cx="11731486" cy="1120141"/>
          </a:xfrm>
        </p:spPr>
        <p:txBody>
          <a:bodyPr/>
          <a:lstStyle/>
          <a:p>
            <a:pPr lvl="1">
              <a:spcAft>
                <a:spcPts val="1200"/>
              </a:spcAft>
            </a:pPr>
            <a:r>
              <a:rPr lang="en-US" sz="2000" dirty="0"/>
              <a:t>New RVE LVS Finder option “ERC Find Path” finds paths between two coordinate locations and nets</a:t>
            </a:r>
            <a:endParaRPr lang="en-US" sz="2000" b="0" dirty="0">
              <a:solidFill>
                <a:srgbClr val="000000"/>
              </a:solidFill>
              <a:effectLst/>
            </a:endParaRPr>
          </a:p>
          <a:p>
            <a:pPr lvl="2">
              <a:spcAft>
                <a:spcPts val="1200"/>
              </a:spcAft>
            </a:pPr>
            <a:r>
              <a:rPr lang="en-US" sz="1600" b="0" i="0" dirty="0">
                <a:solidFill>
                  <a:srgbClr val="000000"/>
                </a:solidFill>
                <a:effectLst/>
              </a:rPr>
              <a:t>Interactively select coordinates in the layout and use the Finder Filters to specify devices and layers that make up the path</a:t>
            </a:r>
            <a:endParaRPr lang="en-US" sz="1600" dirty="0"/>
          </a:p>
          <a:p>
            <a:pPr>
              <a:spcAft>
                <a:spcPts val="1200"/>
              </a:spcAft>
            </a:pPr>
            <a:endParaRPr lang="en-US" sz="2000" dirty="0"/>
          </a:p>
          <a:p>
            <a:pPr marL="0" indent="0">
              <a:spcAft>
                <a:spcPts val="1200"/>
              </a:spcAft>
              <a:buNone/>
            </a:pPr>
            <a:endParaRPr lang="en-US" sz="2000" dirty="0"/>
          </a:p>
        </p:txBody>
      </p:sp>
      <p:sp>
        <p:nvSpPr>
          <p:cNvPr id="9" name="Content Placeholder 2">
            <a:extLst>
              <a:ext uri="{FF2B5EF4-FFF2-40B4-BE49-F238E27FC236}">
                <a16:creationId xmlns:a16="http://schemas.microsoft.com/office/drawing/2014/main" id="{FCA7E136-BCA6-F11D-A7CC-DEFA7CBB4453}"/>
              </a:ext>
            </a:extLst>
          </p:cNvPr>
          <p:cNvSpPr txBox="1">
            <a:spLocks/>
          </p:cNvSpPr>
          <p:nvPr/>
        </p:nvSpPr>
        <p:spPr>
          <a:xfrm>
            <a:off x="209390" y="606780"/>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b="1" i="1" dirty="0"/>
              <a:t>Improved ERC Debug with an LVS-specific Path Finder</a:t>
            </a:r>
          </a:p>
        </p:txBody>
      </p:sp>
      <p:pic>
        <p:nvPicPr>
          <p:cNvPr id="6" name="Picture 5" descr="A screenshot of a computer&#10;&#10;Description automatically generated">
            <a:extLst>
              <a:ext uri="{FF2B5EF4-FFF2-40B4-BE49-F238E27FC236}">
                <a16:creationId xmlns:a16="http://schemas.microsoft.com/office/drawing/2014/main" id="{196BD337-46AC-0E23-F8D4-056B06347726}"/>
              </a:ext>
            </a:extLst>
          </p:cNvPr>
          <p:cNvPicPr>
            <a:picLocks noChangeAspect="1"/>
          </p:cNvPicPr>
          <p:nvPr/>
        </p:nvPicPr>
        <p:blipFill rotWithShape="1">
          <a:blip r:embed="rId3"/>
          <a:srcRect r="46038"/>
          <a:stretch/>
        </p:blipFill>
        <p:spPr>
          <a:xfrm>
            <a:off x="1114963" y="1984698"/>
            <a:ext cx="5596898" cy="4326102"/>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6F524267-BE3A-FF1A-525D-E2FB4F732F18}"/>
              </a:ext>
            </a:extLst>
          </p:cNvPr>
          <p:cNvPicPr>
            <a:picLocks noChangeAspect="1"/>
          </p:cNvPicPr>
          <p:nvPr/>
        </p:nvPicPr>
        <p:blipFill>
          <a:blip r:embed="rId4"/>
          <a:stretch>
            <a:fillRect/>
          </a:stretch>
        </p:blipFill>
        <p:spPr>
          <a:xfrm>
            <a:off x="5921545" y="1962448"/>
            <a:ext cx="4839928" cy="4370601"/>
          </a:xfrm>
          <a:prstGeom prst="rect">
            <a:avLst/>
          </a:prstGeom>
          <a:ln>
            <a:noFill/>
          </a:ln>
          <a:effectLst>
            <a:outerShdw blurRad="190500" algn="tl" rotWithShape="0">
              <a:srgbClr val="000000">
                <a:alpha val="70000"/>
              </a:srgbClr>
            </a:outerShdw>
          </a:effectLst>
        </p:spPr>
      </p:pic>
      <p:sp>
        <p:nvSpPr>
          <p:cNvPr id="21" name="Rectangle: Rounded Corners 20">
            <a:extLst>
              <a:ext uri="{FF2B5EF4-FFF2-40B4-BE49-F238E27FC236}">
                <a16:creationId xmlns:a16="http://schemas.microsoft.com/office/drawing/2014/main" id="{2A37413F-6948-6F17-6764-16AC72FDB095}"/>
              </a:ext>
            </a:extLst>
          </p:cNvPr>
          <p:cNvSpPr/>
          <p:nvPr/>
        </p:nvSpPr>
        <p:spPr>
          <a:xfrm>
            <a:off x="7973568" y="3429841"/>
            <a:ext cx="658368" cy="3374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pic>
        <p:nvPicPr>
          <p:cNvPr id="23" name="Picture 22">
            <a:extLst>
              <a:ext uri="{FF2B5EF4-FFF2-40B4-BE49-F238E27FC236}">
                <a16:creationId xmlns:a16="http://schemas.microsoft.com/office/drawing/2014/main" id="{DB9C9563-DED3-3052-A5E7-B17C62E97681}"/>
              </a:ext>
            </a:extLst>
          </p:cNvPr>
          <p:cNvPicPr>
            <a:picLocks noChangeAspect="1"/>
          </p:cNvPicPr>
          <p:nvPr/>
        </p:nvPicPr>
        <p:blipFill>
          <a:blip r:embed="rId5"/>
          <a:stretch>
            <a:fillRect/>
          </a:stretch>
        </p:blipFill>
        <p:spPr>
          <a:xfrm>
            <a:off x="4450472" y="1955859"/>
            <a:ext cx="3120677" cy="371509"/>
          </a:xfrm>
          <a:prstGeom prst="rect">
            <a:avLst/>
          </a:prstGeom>
          <a:ln>
            <a:noFill/>
          </a:ln>
          <a:effectLst>
            <a:outerShdw blurRad="190500" algn="tl" rotWithShape="0">
              <a:srgbClr val="000000">
                <a:alpha val="70000"/>
              </a:srgbClr>
            </a:outerShdw>
          </a:effectLst>
        </p:spPr>
      </p:pic>
      <p:sp>
        <p:nvSpPr>
          <p:cNvPr id="24" name="Isosceles Triangle 23">
            <a:extLst>
              <a:ext uri="{FF2B5EF4-FFF2-40B4-BE49-F238E27FC236}">
                <a16:creationId xmlns:a16="http://schemas.microsoft.com/office/drawing/2014/main" id="{73166284-7484-1C01-D592-D47A90C04C2A}"/>
              </a:ext>
            </a:extLst>
          </p:cNvPr>
          <p:cNvSpPr/>
          <p:nvPr/>
        </p:nvSpPr>
        <p:spPr>
          <a:xfrm rot="10800000">
            <a:off x="4450471" y="2336391"/>
            <a:ext cx="3120678" cy="693319"/>
          </a:xfrm>
          <a:prstGeom prst="triangle">
            <a:avLst>
              <a:gd name="adj" fmla="val 16602"/>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7" name="Rectangle: Rounded Corners 26">
            <a:extLst>
              <a:ext uri="{FF2B5EF4-FFF2-40B4-BE49-F238E27FC236}">
                <a16:creationId xmlns:a16="http://schemas.microsoft.com/office/drawing/2014/main" id="{E9485AC5-F070-57AD-9C87-11D8E8EA2ADE}"/>
              </a:ext>
            </a:extLst>
          </p:cNvPr>
          <p:cNvSpPr/>
          <p:nvPr/>
        </p:nvSpPr>
        <p:spPr>
          <a:xfrm>
            <a:off x="6430300" y="2020143"/>
            <a:ext cx="1073876" cy="230167"/>
          </a:xfrm>
          <a:prstGeom prst="roundRect">
            <a:avLst>
              <a:gd name="adj" fmla="val 352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5" name="Footer Placeholder 4">
            <a:extLst>
              <a:ext uri="{FF2B5EF4-FFF2-40B4-BE49-F238E27FC236}">
                <a16:creationId xmlns:a16="http://schemas.microsoft.com/office/drawing/2014/main" id="{C9F0A3DB-4D63-55BC-69CF-21B5D9E38E8E}"/>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7" name="Slide Number Placeholder 6">
            <a:extLst>
              <a:ext uri="{FF2B5EF4-FFF2-40B4-BE49-F238E27FC236}">
                <a16:creationId xmlns:a16="http://schemas.microsoft.com/office/drawing/2014/main" id="{9CB38A77-723B-5EB5-65C9-00D1FB2124AB}"/>
              </a:ext>
            </a:extLst>
          </p:cNvPr>
          <p:cNvSpPr>
            <a:spLocks noGrp="1"/>
          </p:cNvSpPr>
          <p:nvPr>
            <p:ph type="sldNum" sz="quarter" idx="11"/>
          </p:nvPr>
        </p:nvSpPr>
        <p:spPr/>
        <p:txBody>
          <a:bodyPr/>
          <a:lstStyle/>
          <a:p>
            <a:r>
              <a:rPr lang="en-US"/>
              <a:t>Page </a:t>
            </a:r>
            <a:fld id="{15EBE321-CBB1-4E91-BD14-37C8D44326FB}" type="slidenum">
              <a:rPr lang="en-US" smtClean="0"/>
              <a:pPr/>
              <a:t>43</a:t>
            </a:fld>
            <a:endParaRPr lang="en-US" dirty="0"/>
          </a:p>
        </p:txBody>
      </p:sp>
    </p:spTree>
    <p:extLst>
      <p:ext uri="{BB962C8B-B14F-4D97-AF65-F5344CB8AC3E}">
        <p14:creationId xmlns:p14="http://schemas.microsoft.com/office/powerpoint/2010/main" val="1920996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2282-BC96-9ED7-8C10-2D51AA93066D}"/>
              </a:ext>
            </a:extLst>
          </p:cNvPr>
          <p:cNvSpPr>
            <a:spLocks noGrp="1"/>
          </p:cNvSpPr>
          <p:nvPr>
            <p:ph type="title"/>
          </p:nvPr>
        </p:nvSpPr>
        <p:spPr/>
        <p:txBody>
          <a:bodyPr/>
          <a:lstStyle/>
          <a:p>
            <a:r>
              <a:rPr lang="en-US" dirty="0"/>
              <a:t>Polygon Grouping Support in RVE LVS</a:t>
            </a:r>
          </a:p>
        </p:txBody>
      </p:sp>
      <p:sp>
        <p:nvSpPr>
          <p:cNvPr id="3" name="Content Placeholder 2">
            <a:extLst>
              <a:ext uri="{FF2B5EF4-FFF2-40B4-BE49-F238E27FC236}">
                <a16:creationId xmlns:a16="http://schemas.microsoft.com/office/drawing/2014/main" id="{59F87295-1897-433D-692F-5963A155AFA0}"/>
              </a:ext>
            </a:extLst>
          </p:cNvPr>
          <p:cNvSpPr>
            <a:spLocks noGrp="1"/>
          </p:cNvSpPr>
          <p:nvPr>
            <p:ph idx="1"/>
          </p:nvPr>
        </p:nvSpPr>
        <p:spPr>
          <a:xfrm>
            <a:off x="410400" y="1818191"/>
            <a:ext cx="4083200" cy="4156104"/>
          </a:xfrm>
        </p:spPr>
        <p:txBody>
          <a:bodyPr/>
          <a:lstStyle/>
          <a:p>
            <a:r>
              <a:rPr lang="en-US" sz="2000" dirty="0"/>
              <a:t>No more tedious manual polygon grouping and highlighting when debugging nmLVS soft connection violations. </a:t>
            </a:r>
          </a:p>
          <a:p>
            <a:endParaRPr lang="en-US" sz="2000" dirty="0"/>
          </a:p>
          <a:p>
            <a:r>
              <a:rPr lang="en-US" sz="2000" dirty="0"/>
              <a:t>RVE allows designers to highlight result specific polygon group categories:</a:t>
            </a:r>
          </a:p>
          <a:p>
            <a:pPr lvl="2"/>
            <a:r>
              <a:rPr lang="en-US" sz="1600" dirty="0"/>
              <a:t>LOWER with UPPER</a:t>
            </a:r>
          </a:p>
          <a:p>
            <a:pPr lvl="2"/>
            <a:r>
              <a:rPr lang="en-US" sz="1600" dirty="0"/>
              <a:t>LOWER with CONACT</a:t>
            </a:r>
          </a:p>
          <a:p>
            <a:pPr lvl="2"/>
            <a:r>
              <a:rPr lang="en-US" sz="1600" dirty="0"/>
              <a:t>LOWER with CONTACT and UPPER</a:t>
            </a:r>
          </a:p>
        </p:txBody>
      </p:sp>
      <p:sp>
        <p:nvSpPr>
          <p:cNvPr id="4" name="Footer Placeholder 3">
            <a:extLst>
              <a:ext uri="{FF2B5EF4-FFF2-40B4-BE49-F238E27FC236}">
                <a16:creationId xmlns:a16="http://schemas.microsoft.com/office/drawing/2014/main" id="{BE82A527-1901-19A8-B647-E90A1BE2010E}"/>
              </a:ext>
            </a:extLst>
          </p:cNvPr>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pic>
        <p:nvPicPr>
          <p:cNvPr id="17" name="Picture 16">
            <a:extLst>
              <a:ext uri="{FF2B5EF4-FFF2-40B4-BE49-F238E27FC236}">
                <a16:creationId xmlns:a16="http://schemas.microsoft.com/office/drawing/2014/main" id="{AFD2B8AE-BA94-27DA-4437-BCE0205B7182}"/>
              </a:ext>
            </a:extLst>
          </p:cNvPr>
          <p:cNvPicPr>
            <a:picLocks noChangeAspect="1"/>
          </p:cNvPicPr>
          <p:nvPr/>
        </p:nvPicPr>
        <p:blipFill rotWithShape="1">
          <a:blip r:embed="rId2"/>
          <a:srcRect t="683" b="-1"/>
          <a:stretch/>
        </p:blipFill>
        <p:spPr>
          <a:xfrm>
            <a:off x="4692769" y="1353532"/>
            <a:ext cx="7220309" cy="4689121"/>
          </a:xfrm>
          <a:prstGeom prst="rect">
            <a:avLst/>
          </a:prstGeom>
        </p:spPr>
      </p:pic>
      <p:sp>
        <p:nvSpPr>
          <p:cNvPr id="18" name="Content Placeholder 2">
            <a:extLst>
              <a:ext uri="{FF2B5EF4-FFF2-40B4-BE49-F238E27FC236}">
                <a16:creationId xmlns:a16="http://schemas.microsoft.com/office/drawing/2014/main" id="{23653873-2A0C-C823-87BC-7330C8362EF8}"/>
              </a:ext>
            </a:extLst>
          </p:cNvPr>
          <p:cNvSpPr txBox="1">
            <a:spLocks/>
          </p:cNvSpPr>
          <p:nvPr/>
        </p:nvSpPr>
        <p:spPr>
          <a:xfrm>
            <a:off x="460513" y="1079933"/>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b="1" i="1" dirty="0"/>
              <a:t>Improved LVS Softchk Debug</a:t>
            </a:r>
          </a:p>
        </p:txBody>
      </p:sp>
      <p:sp>
        <p:nvSpPr>
          <p:cNvPr id="6" name="Slide Number Placeholder 5">
            <a:extLst>
              <a:ext uri="{FF2B5EF4-FFF2-40B4-BE49-F238E27FC236}">
                <a16:creationId xmlns:a16="http://schemas.microsoft.com/office/drawing/2014/main" id="{F73F63A0-B264-1A75-BBDB-3506EB7B5274}"/>
              </a:ext>
            </a:extLst>
          </p:cNvPr>
          <p:cNvSpPr>
            <a:spLocks noGrp="1"/>
          </p:cNvSpPr>
          <p:nvPr>
            <p:ph type="sldNum" sz="quarter" idx="11"/>
          </p:nvPr>
        </p:nvSpPr>
        <p:spPr/>
        <p:txBody>
          <a:bodyPr/>
          <a:lstStyle/>
          <a:p>
            <a:r>
              <a:rPr lang="en-US"/>
              <a:t>Page </a:t>
            </a:r>
            <a:fld id="{15EBE321-CBB1-4E91-BD14-37C8D44326FB}" type="slidenum">
              <a:rPr lang="en-US" smtClean="0"/>
              <a:pPr/>
              <a:t>44</a:t>
            </a:fld>
            <a:endParaRPr lang="en-US" dirty="0"/>
          </a:p>
        </p:txBody>
      </p:sp>
    </p:spTree>
    <p:extLst>
      <p:ext uri="{BB962C8B-B14F-4D97-AF65-F5344CB8AC3E}">
        <p14:creationId xmlns:p14="http://schemas.microsoft.com/office/powerpoint/2010/main" val="1098172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3BB6-C67B-D651-8695-02A3C1AA329A}"/>
              </a:ext>
            </a:extLst>
          </p:cNvPr>
          <p:cNvSpPr>
            <a:spLocks noGrp="1"/>
          </p:cNvSpPr>
          <p:nvPr>
            <p:ph type="title"/>
          </p:nvPr>
        </p:nvSpPr>
        <p:spPr>
          <a:xfrm>
            <a:off x="410400" y="83820"/>
            <a:ext cx="11139915" cy="970980"/>
          </a:xfrm>
        </p:spPr>
        <p:txBody>
          <a:bodyPr/>
          <a:lstStyle/>
          <a:p>
            <a:r>
              <a:rPr lang="en-US" dirty="0"/>
              <a:t>Generate DSPF View with Calibre Interactive Run</a:t>
            </a:r>
          </a:p>
        </p:txBody>
      </p:sp>
      <p:sp>
        <p:nvSpPr>
          <p:cNvPr id="3" name="Content Placeholder 2">
            <a:extLst>
              <a:ext uri="{FF2B5EF4-FFF2-40B4-BE49-F238E27FC236}">
                <a16:creationId xmlns:a16="http://schemas.microsoft.com/office/drawing/2014/main" id="{14E7D722-CCE7-DEBC-4723-65719AA0D4A3}"/>
              </a:ext>
            </a:extLst>
          </p:cNvPr>
          <p:cNvSpPr>
            <a:spLocks noGrp="1"/>
          </p:cNvSpPr>
          <p:nvPr>
            <p:ph idx="1"/>
          </p:nvPr>
        </p:nvSpPr>
        <p:spPr>
          <a:xfrm>
            <a:off x="245663" y="1359898"/>
            <a:ext cx="5934405" cy="4752000"/>
          </a:xfrm>
        </p:spPr>
        <p:txBody>
          <a:bodyPr/>
          <a:lstStyle/>
          <a:p>
            <a:pPr marL="0" indent="0">
              <a:buNone/>
            </a:pPr>
            <a:endParaRPr lang="en-US" sz="2000" dirty="0"/>
          </a:p>
          <a:p>
            <a:r>
              <a:rPr lang="en-US" sz="2000" dirty="0"/>
              <a:t>Calibre Interactive xRC/xACT GUIs allow designers to take advantage of DSPF View through new options to automatically generate and view the netlist after extraction</a:t>
            </a:r>
          </a:p>
          <a:p>
            <a:pPr marL="0" indent="0">
              <a:buNone/>
            </a:pPr>
            <a:endParaRPr lang="en-US" sz="2000" b="1" dirty="0"/>
          </a:p>
          <a:p>
            <a:pPr marL="0" indent="0">
              <a:buNone/>
            </a:pPr>
            <a:r>
              <a:rPr lang="en-US" sz="2000" b="1" dirty="0"/>
              <a:t>DSPF View advantages: </a:t>
            </a:r>
          </a:p>
          <a:p>
            <a:r>
              <a:rPr lang="en-US" sz="2000" dirty="0"/>
              <a:t>Smaller in size </a:t>
            </a:r>
          </a:p>
          <a:p>
            <a:r>
              <a:rPr lang="en-US" sz="2000" dirty="0"/>
              <a:t>More flexible and easily modified in debugging and analysis flows</a:t>
            </a:r>
          </a:p>
          <a:p>
            <a:pPr marL="0" indent="0">
              <a:buNone/>
            </a:pPr>
            <a:endParaRPr lang="en-US" sz="2000" dirty="0"/>
          </a:p>
          <a:p>
            <a:pPr marL="0" indent="0">
              <a:buNone/>
            </a:pPr>
            <a:r>
              <a:rPr kumimoji="0" lang="en-US" sz="2000" b="1" i="0" u="none" strike="noStrike" kern="1200" cap="none" spc="0" normalizeH="0" baseline="0" noProof="0" dirty="0">
                <a:ln>
                  <a:noFill/>
                </a:ln>
                <a:solidFill>
                  <a:srgbClr val="009999"/>
                </a:solidFill>
                <a:effectLst/>
                <a:uLnTx/>
                <a:uFillTx/>
                <a:latin typeface="Arial"/>
                <a:ea typeface="+mj-ea"/>
                <a:cs typeface="+mj-cs"/>
              </a:rPr>
              <a:t>User can generate DSPF View as a part of Calibre Interactive Run with a simple check box</a:t>
            </a:r>
            <a:endParaRPr lang="en-US" sz="2000" dirty="0"/>
          </a:p>
        </p:txBody>
      </p:sp>
      <p:pic>
        <p:nvPicPr>
          <p:cNvPr id="15" name="Picture 14">
            <a:extLst>
              <a:ext uri="{FF2B5EF4-FFF2-40B4-BE49-F238E27FC236}">
                <a16:creationId xmlns:a16="http://schemas.microsoft.com/office/drawing/2014/main" id="{4EFB2E46-F4E4-1C70-A8D4-8FE4C02A6DEC}"/>
              </a:ext>
            </a:extLst>
          </p:cNvPr>
          <p:cNvPicPr>
            <a:picLocks noChangeAspect="1"/>
          </p:cNvPicPr>
          <p:nvPr/>
        </p:nvPicPr>
        <p:blipFill rotWithShape="1">
          <a:blip r:embed="rId2"/>
          <a:srcRect l="512" r="1"/>
          <a:stretch/>
        </p:blipFill>
        <p:spPr>
          <a:xfrm>
            <a:off x="6285126" y="1647717"/>
            <a:ext cx="5661211" cy="4176362"/>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id="{3B41A09B-F928-70A2-F36C-148B740FA8A5}"/>
              </a:ext>
            </a:extLst>
          </p:cNvPr>
          <p:cNvSpPr/>
          <p:nvPr/>
        </p:nvSpPr>
        <p:spPr>
          <a:xfrm>
            <a:off x="7535703" y="5028447"/>
            <a:ext cx="2812044" cy="3697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7" name="Content Placeholder 2">
            <a:extLst>
              <a:ext uri="{FF2B5EF4-FFF2-40B4-BE49-F238E27FC236}">
                <a16:creationId xmlns:a16="http://schemas.microsoft.com/office/drawing/2014/main" id="{AF31909E-48AE-5B9C-91C8-D604532D9AC3}"/>
              </a:ext>
            </a:extLst>
          </p:cNvPr>
          <p:cNvSpPr txBox="1">
            <a:spLocks/>
          </p:cNvSpPr>
          <p:nvPr/>
        </p:nvSpPr>
        <p:spPr>
          <a:xfrm>
            <a:off x="410401" y="1054800"/>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sz="2400" b="1" i="1" dirty="0"/>
              <a:t>No need to manually create DSPF view anymore</a:t>
            </a:r>
          </a:p>
          <a:p>
            <a:pPr marL="0" indent="0">
              <a:spcAft>
                <a:spcPts val="1200"/>
              </a:spcAft>
              <a:buFont typeface="Wingdings" panose="05000000000000000000" pitchFamily="2" charset="2"/>
              <a:buNone/>
            </a:pPr>
            <a:endParaRPr lang="en-US" sz="2400" b="1" i="1" dirty="0"/>
          </a:p>
        </p:txBody>
      </p:sp>
      <p:sp>
        <p:nvSpPr>
          <p:cNvPr id="7" name="TextBox 6">
            <a:extLst>
              <a:ext uri="{FF2B5EF4-FFF2-40B4-BE49-F238E27FC236}">
                <a16:creationId xmlns:a16="http://schemas.microsoft.com/office/drawing/2014/main" id="{F1BB69C6-92A2-EB41-CF78-0C560F25F57A}"/>
              </a:ext>
            </a:extLst>
          </p:cNvPr>
          <p:cNvSpPr txBox="1"/>
          <p:nvPr/>
        </p:nvSpPr>
        <p:spPr>
          <a:xfrm>
            <a:off x="7629007" y="5981092"/>
            <a:ext cx="3335185" cy="261610"/>
          </a:xfrm>
          <a:prstGeom prst="rect">
            <a:avLst/>
          </a:prstGeom>
          <a:noFill/>
        </p:spPr>
        <p:txBody>
          <a:bodyPr wrap="square">
            <a:spAutoFit/>
          </a:bodyPr>
          <a:lstStyle/>
          <a:p>
            <a:pPr marL="0" indent="0">
              <a:buFont typeface="Wingdings" panose="05000000000000000000" pitchFamily="2" charset="2"/>
              <a:buNone/>
            </a:pPr>
            <a:r>
              <a:rPr lang="en-US" sz="1100" dirty="0"/>
              <a:t>DSPF : Detailed Standard Parasitic Format</a:t>
            </a:r>
          </a:p>
        </p:txBody>
      </p:sp>
      <p:sp>
        <p:nvSpPr>
          <p:cNvPr id="4" name="Footer Placeholder 3">
            <a:extLst>
              <a:ext uri="{FF2B5EF4-FFF2-40B4-BE49-F238E27FC236}">
                <a16:creationId xmlns:a16="http://schemas.microsoft.com/office/drawing/2014/main" id="{1C72ADAB-6A22-80F0-0989-7C4E6A83145D}"/>
              </a:ext>
            </a:extLst>
          </p:cNvPr>
          <p:cNvSpPr>
            <a:spLocks noGrp="1"/>
          </p:cNvSpPr>
          <p:nvPr>
            <p:ph type="ftr" sz="quarter" idx="10"/>
          </p:nvPr>
        </p:nvSpPr>
        <p:spPr>
          <a:xfrm>
            <a:off x="1131747" y="6310800"/>
            <a:ext cx="9216000" cy="547200"/>
          </a:xfrm>
        </p:spPr>
        <p:txBody>
          <a:bodyPr/>
          <a:lstStyle/>
          <a:p>
            <a:pPr>
              <a:lnSpc>
                <a:spcPct val="100000"/>
              </a:lnSpc>
            </a:pPr>
            <a:r>
              <a:rPr lang="en-US"/>
              <a:t>Restricted | © Siemens 2024-04-25 | Siemens Digital Industries Software | Where today meets tomorrow.</a:t>
            </a:r>
            <a:endParaRPr lang="en-US" dirty="0"/>
          </a:p>
        </p:txBody>
      </p:sp>
      <p:sp>
        <p:nvSpPr>
          <p:cNvPr id="8" name="Slide Number Placeholder 7">
            <a:extLst>
              <a:ext uri="{FF2B5EF4-FFF2-40B4-BE49-F238E27FC236}">
                <a16:creationId xmlns:a16="http://schemas.microsoft.com/office/drawing/2014/main" id="{4DB91A1C-C0AA-1896-3780-320DD568110C}"/>
              </a:ext>
            </a:extLst>
          </p:cNvPr>
          <p:cNvSpPr>
            <a:spLocks noGrp="1"/>
          </p:cNvSpPr>
          <p:nvPr>
            <p:ph type="sldNum" sz="quarter" idx="11"/>
          </p:nvPr>
        </p:nvSpPr>
        <p:spPr/>
        <p:txBody>
          <a:bodyPr/>
          <a:lstStyle/>
          <a:p>
            <a:r>
              <a:rPr lang="en-US"/>
              <a:t>Page </a:t>
            </a:r>
            <a:fld id="{15EBE321-CBB1-4E91-BD14-37C8D44326FB}" type="slidenum">
              <a:rPr lang="en-US" smtClean="0"/>
              <a:pPr/>
              <a:t>45</a:t>
            </a:fld>
            <a:endParaRPr lang="en-US" dirty="0"/>
          </a:p>
        </p:txBody>
      </p:sp>
    </p:spTree>
    <p:extLst>
      <p:ext uri="{BB962C8B-B14F-4D97-AF65-F5344CB8AC3E}">
        <p14:creationId xmlns:p14="http://schemas.microsoft.com/office/powerpoint/2010/main" val="3226265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BA5FC-32A1-1768-9ECA-C19B2BC40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01350-296C-BA0D-77DD-0FDA328AE9EC}"/>
              </a:ext>
            </a:extLst>
          </p:cNvPr>
          <p:cNvSpPr>
            <a:spLocks noGrp="1"/>
          </p:cNvSpPr>
          <p:nvPr>
            <p:ph type="title"/>
          </p:nvPr>
        </p:nvSpPr>
        <p:spPr>
          <a:xfrm>
            <a:off x="160657" y="625998"/>
            <a:ext cx="8612853" cy="480925"/>
          </a:xfrm>
        </p:spPr>
        <p:txBody>
          <a:bodyPr/>
          <a:lstStyle/>
          <a:p>
            <a:r>
              <a:rPr lang="en-US" sz="3200"/>
              <a:t>RVE now supports HTML Reporting for PERC Topological Results</a:t>
            </a:r>
          </a:p>
        </p:txBody>
      </p:sp>
      <p:sp>
        <p:nvSpPr>
          <p:cNvPr id="3" name="Content Placeholder 2">
            <a:extLst>
              <a:ext uri="{FF2B5EF4-FFF2-40B4-BE49-F238E27FC236}">
                <a16:creationId xmlns:a16="http://schemas.microsoft.com/office/drawing/2014/main" id="{7022B897-1208-6A2C-F712-D2DACEF2ED1C}"/>
              </a:ext>
            </a:extLst>
          </p:cNvPr>
          <p:cNvSpPr>
            <a:spLocks noGrp="1"/>
          </p:cNvSpPr>
          <p:nvPr>
            <p:ph idx="1"/>
          </p:nvPr>
        </p:nvSpPr>
        <p:spPr>
          <a:xfrm>
            <a:off x="296318" y="1630083"/>
            <a:ext cx="6640329" cy="4752000"/>
          </a:xfrm>
        </p:spPr>
        <p:txBody>
          <a:bodyPr vert="horz" lIns="0" tIns="0" rIns="0" bIns="0" rtlCol="0" anchor="t">
            <a:noAutofit/>
          </a:bodyPr>
          <a:lstStyle/>
          <a:p>
            <a:r>
              <a:rPr lang="en-US" sz="2400" dirty="0"/>
              <a:t>Better collaborative debugging:</a:t>
            </a:r>
          </a:p>
          <a:p>
            <a:pPr marL="522605" lvl="2">
              <a:buClr>
                <a:srgbClr val="009999"/>
              </a:buClr>
            </a:pPr>
            <a:r>
              <a:rPr lang="en-US" sz="2000" dirty="0">
                <a:cs typeface="Arial"/>
              </a:rPr>
              <a:t>Create customized reports that fit your team's debug process</a:t>
            </a:r>
          </a:p>
          <a:p>
            <a:pPr marL="522605" lvl="2">
              <a:buClr>
                <a:srgbClr val="009999"/>
              </a:buClr>
            </a:pPr>
            <a:endParaRPr lang="en-US" sz="2000" dirty="0">
              <a:cs typeface="Arial"/>
            </a:endParaRPr>
          </a:p>
          <a:p>
            <a:pPr marL="522605" lvl="2">
              <a:buClr>
                <a:srgbClr val="009999"/>
              </a:buClr>
            </a:pPr>
            <a:r>
              <a:rPr lang="en-US" sz="2000" dirty="0">
                <a:cs typeface="Arial"/>
              </a:rPr>
              <a:t>Ranging from overview/summary reports to detailed result level reporting with schematic snapshotting</a:t>
            </a:r>
          </a:p>
          <a:p>
            <a:pPr marL="522605" lvl="2">
              <a:buClr>
                <a:srgbClr val="009999"/>
              </a:buClr>
            </a:pPr>
            <a:endParaRPr lang="en-US" sz="2000" dirty="0">
              <a:cs typeface="Arial"/>
            </a:endParaRPr>
          </a:p>
          <a:p>
            <a:pPr marL="522605" lvl="2">
              <a:buClr>
                <a:srgbClr val="009999"/>
              </a:buClr>
            </a:pPr>
            <a:r>
              <a:rPr lang="en-US" sz="2000" dirty="0">
                <a:cs typeface="Arial"/>
              </a:rPr>
              <a:t>View &amp; share reports easily</a:t>
            </a:r>
            <a:endParaRPr lang="en-US" dirty="0"/>
          </a:p>
          <a:p>
            <a:pPr marL="522605" lvl="2">
              <a:buClr>
                <a:srgbClr val="009999"/>
              </a:buClr>
            </a:pPr>
            <a:endParaRPr lang="en-US" sz="2000" dirty="0">
              <a:cs typeface="Arial"/>
            </a:endParaRPr>
          </a:p>
          <a:p>
            <a:pPr marL="179705" lvl="2" indent="0">
              <a:buClr>
                <a:srgbClr val="009999"/>
              </a:buClr>
              <a:buNone/>
            </a:pPr>
            <a:endParaRPr lang="en-US" sz="2000" dirty="0">
              <a:cs typeface="Arial"/>
            </a:endParaRPr>
          </a:p>
          <a:p>
            <a:r>
              <a:rPr lang="en-US" sz="2400" dirty="0">
                <a:cs typeface="Arial"/>
              </a:rPr>
              <a:t>Easily archive your results</a:t>
            </a:r>
            <a:endParaRPr lang="en-US" dirty="0"/>
          </a:p>
          <a:p>
            <a:pPr marL="179705" lvl="2" indent="0">
              <a:buNone/>
            </a:pPr>
            <a:endParaRPr lang="en-US" dirty="0">
              <a:cs typeface="Arial"/>
            </a:endParaRPr>
          </a:p>
          <a:p>
            <a:pPr marL="522605" lvl="2"/>
            <a:endParaRPr lang="en-US" dirty="0">
              <a:cs typeface="Arial"/>
            </a:endParaRPr>
          </a:p>
        </p:txBody>
      </p:sp>
      <p:sp>
        <p:nvSpPr>
          <p:cNvPr id="5" name="Slide Number Placeholder 4">
            <a:extLst>
              <a:ext uri="{FF2B5EF4-FFF2-40B4-BE49-F238E27FC236}">
                <a16:creationId xmlns:a16="http://schemas.microsoft.com/office/drawing/2014/main" id="{DAAE3D58-A3CC-17C0-4D90-0B38057F3495}"/>
              </a:ext>
            </a:extLst>
          </p:cNvPr>
          <p:cNvSpPr>
            <a:spLocks noGrp="1"/>
          </p:cNvSpPr>
          <p:nvPr>
            <p:ph type="sldNum" sz="quarter" idx="11"/>
          </p:nvPr>
        </p:nvSpPr>
        <p:spPr/>
        <p:txBody>
          <a:bodyPr/>
          <a:lstStyle/>
          <a:p>
            <a:r>
              <a:rPr lang="en-US"/>
              <a:t>Page </a:t>
            </a:r>
            <a:fld id="{15EBE321-CBB1-4E91-BD14-37C8D44326FB}" type="slidenum">
              <a:rPr lang="en-US" smtClean="0"/>
              <a:pPr/>
              <a:t>46</a:t>
            </a:fld>
            <a:endParaRPr lang="en-US"/>
          </a:p>
        </p:txBody>
      </p:sp>
      <p:sp>
        <p:nvSpPr>
          <p:cNvPr id="7" name="Content Placeholder 2">
            <a:extLst>
              <a:ext uri="{FF2B5EF4-FFF2-40B4-BE49-F238E27FC236}">
                <a16:creationId xmlns:a16="http://schemas.microsoft.com/office/drawing/2014/main" id="{C971E4D9-046C-679C-BBDD-37D833CAA53D}"/>
              </a:ext>
            </a:extLst>
          </p:cNvPr>
          <p:cNvSpPr txBox="1">
            <a:spLocks/>
          </p:cNvSpPr>
          <p:nvPr/>
        </p:nvSpPr>
        <p:spPr>
          <a:xfrm>
            <a:off x="245663" y="1033921"/>
            <a:ext cx="12032062" cy="693594"/>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a:p>
        </p:txBody>
      </p:sp>
      <p:pic>
        <p:nvPicPr>
          <p:cNvPr id="10" name="Picture 9" descr="A screenshot of a computer&#10;&#10;Description automatically generated">
            <a:extLst>
              <a:ext uri="{FF2B5EF4-FFF2-40B4-BE49-F238E27FC236}">
                <a16:creationId xmlns:a16="http://schemas.microsoft.com/office/drawing/2014/main" id="{ECAB3975-FB86-5FC8-CF21-9CD6A88F5775}"/>
              </a:ext>
            </a:extLst>
          </p:cNvPr>
          <p:cNvPicPr>
            <a:picLocks noChangeAspect="1"/>
          </p:cNvPicPr>
          <p:nvPr/>
        </p:nvPicPr>
        <p:blipFill>
          <a:blip r:embed="rId2"/>
          <a:stretch>
            <a:fillRect/>
          </a:stretch>
        </p:blipFill>
        <p:spPr>
          <a:xfrm>
            <a:off x="7452037" y="1660849"/>
            <a:ext cx="4310298" cy="4456714"/>
          </a:xfrm>
          <a:prstGeom prst="rect">
            <a:avLst/>
          </a:prstGeom>
          <a:effectLst>
            <a:outerShdw blurRad="317500" sx="102000" sy="102000" algn="ctr" rotWithShape="0">
              <a:prstClr val="black">
                <a:alpha val="51000"/>
              </a:prstClr>
            </a:outerShdw>
          </a:effectLst>
        </p:spPr>
      </p:pic>
      <p:sp>
        <p:nvSpPr>
          <p:cNvPr id="4" name="Footer Placeholder 3">
            <a:extLst>
              <a:ext uri="{FF2B5EF4-FFF2-40B4-BE49-F238E27FC236}">
                <a16:creationId xmlns:a16="http://schemas.microsoft.com/office/drawing/2014/main" id="{C5DB3F8B-4464-424C-3961-A1766814BCA3}"/>
              </a:ext>
            </a:extLst>
          </p:cNvPr>
          <p:cNvSpPr>
            <a:spLocks noGrp="1"/>
          </p:cNvSpPr>
          <p:nvPr>
            <p:ph type="ftr" sz="quarter" idx="10"/>
          </p:nvPr>
        </p:nvSpPr>
        <p:spPr>
          <a:xfrm>
            <a:off x="1059162" y="6310800"/>
            <a:ext cx="9216000" cy="547200"/>
          </a:xfrm>
        </p:spPr>
        <p:txBody>
          <a:bodyPr/>
          <a:lstStyle/>
          <a:p>
            <a:pPr>
              <a:lnSpc>
                <a:spcPct val="100000"/>
              </a:lnSpc>
            </a:pPr>
            <a:r>
              <a:rPr lang="en-US" dirty="0"/>
              <a:t>Restricted | © Siemens 2024-04-25 | Siemens Digital Industries Software | Where today meets tomorrow.</a:t>
            </a:r>
          </a:p>
        </p:txBody>
      </p:sp>
    </p:spTree>
    <p:extLst>
      <p:ext uri="{BB962C8B-B14F-4D97-AF65-F5344CB8AC3E}">
        <p14:creationId xmlns:p14="http://schemas.microsoft.com/office/powerpoint/2010/main" val="57647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U-Turn 20">
            <a:extLst>
              <a:ext uri="{FF2B5EF4-FFF2-40B4-BE49-F238E27FC236}">
                <a16:creationId xmlns:a16="http://schemas.microsoft.com/office/drawing/2014/main" id="{C4839F03-A257-D0B8-D690-974F1763B63E}"/>
              </a:ext>
            </a:extLst>
          </p:cNvPr>
          <p:cNvSpPr/>
          <p:nvPr/>
        </p:nvSpPr>
        <p:spPr>
          <a:xfrm flipH="1">
            <a:off x="6911868" y="1940829"/>
            <a:ext cx="3460808" cy="838960"/>
          </a:xfrm>
          <a:prstGeom prst="uturnArrow">
            <a:avLst>
              <a:gd name="adj1" fmla="val 19574"/>
              <a:gd name="adj2" fmla="val 19588"/>
              <a:gd name="adj3" fmla="val 24294"/>
              <a:gd name="adj4" fmla="val 43750"/>
              <a:gd name="adj5"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solidFill>
                <a:schemeClr val="tx1"/>
              </a:solidFill>
            </a:endParaRPr>
          </a:p>
        </p:txBody>
      </p:sp>
      <p:sp>
        <p:nvSpPr>
          <p:cNvPr id="2" name="Title">
            <a:extLst>
              <a:ext uri="{FF2B5EF4-FFF2-40B4-BE49-F238E27FC236}">
                <a16:creationId xmlns:a16="http://schemas.microsoft.com/office/drawing/2014/main" id="{813C3CFC-9697-4716-A651-26E69FE6AB0F}"/>
              </a:ext>
            </a:extLst>
          </p:cNvPr>
          <p:cNvSpPr>
            <a:spLocks noGrp="1"/>
          </p:cNvSpPr>
          <p:nvPr>
            <p:ph type="title"/>
          </p:nvPr>
        </p:nvSpPr>
        <p:spPr>
          <a:xfrm>
            <a:off x="73949" y="120493"/>
            <a:ext cx="10955039" cy="552910"/>
          </a:xfrm>
        </p:spPr>
        <p:txBody>
          <a:bodyPr/>
          <a:lstStyle/>
          <a:p>
            <a:r>
              <a:rPr lang="en-US" sz="3200"/>
              <a:t>Get Debug Data for PERC P2P Results in RVE</a:t>
            </a:r>
            <a:endParaRPr lang="en-US" sz="3200">
              <a:cs typeface="Arial"/>
            </a:endParaRPr>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165100" y="670257"/>
            <a:ext cx="10457026" cy="1039352"/>
          </a:xfrm>
        </p:spPr>
        <p:txBody>
          <a:bodyPr vert="horz" lIns="0" tIns="0" rIns="0" bIns="0" rtlCol="0" anchor="t">
            <a:noAutofit/>
          </a:bodyPr>
          <a:lstStyle/>
          <a:p>
            <a:pPr marL="0" indent="0">
              <a:buNone/>
            </a:pPr>
            <a:r>
              <a:rPr lang="en-US" b="1" i="1" dirty="0"/>
              <a:t>RVE lets you run PERC LDL Restart Flow on select checks right from the GUI</a:t>
            </a:r>
            <a:endParaRPr lang="en-US" dirty="0">
              <a:cs typeface="Arial"/>
            </a:endParaRPr>
          </a:p>
          <a:p>
            <a:pPr marL="0" lvl="1" indent="0">
              <a:buClr>
                <a:srgbClr val="009999"/>
              </a:buClr>
              <a:buNone/>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endParaRPr lang="en-US" b="1"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3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Click to edit Master text styles</a:t>
            </a:r>
          </a:p>
          <a:p>
            <a:pPr marL="180000" marR="0" lvl="1"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Second level</a:t>
            </a:r>
          </a:p>
          <a:p>
            <a:pPr marL="360000" marR="0" lvl="2"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Third level</a:t>
            </a:r>
          </a:p>
          <a:p>
            <a:pPr marL="540000" marR="0" lvl="3"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Fourth level</a:t>
            </a:r>
          </a:p>
          <a:p>
            <a:pPr marL="720000" marR="0" lvl="4"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Fifth level</a:t>
            </a:r>
          </a:p>
          <a:p>
            <a:pPr marL="900000" marR="0" lvl="5"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Sixth level</a:t>
            </a:r>
          </a:p>
          <a:p>
            <a:pPr marL="1080000" marR="0" lvl="6"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Seventh level</a:t>
            </a:r>
          </a:p>
          <a:p>
            <a:pPr marL="1260000" marR="0" lvl="7"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Eighth level</a:t>
            </a:r>
          </a:p>
          <a:p>
            <a:pPr marL="1440000" marR="0" lvl="8" indent="-180000" algn="l" defTabSz="914400" rtl="0" eaLnBrk="1" fontAlgn="auto" latinLnBrk="0" hangingPunct="1">
              <a:lnSpc>
                <a:spcPct val="110000"/>
              </a:lnSpc>
              <a:spcBef>
                <a:spcPts val="0"/>
              </a:spcBef>
              <a:spcAft>
                <a:spcPts val="300"/>
              </a:spcAft>
              <a:buClr>
                <a:srgbClr val="009999"/>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Ninth level</a:t>
            </a:r>
          </a:p>
        </p:txBody>
      </p:sp>
      <p:sp>
        <p:nvSpPr>
          <p:cNvPr id="41" name="TextBox 40">
            <a:extLst>
              <a:ext uri="{FF2B5EF4-FFF2-40B4-BE49-F238E27FC236}">
                <a16:creationId xmlns:a16="http://schemas.microsoft.com/office/drawing/2014/main" id="{652E14AD-FE0D-0FA4-117D-23CD618E708A}"/>
              </a:ext>
            </a:extLst>
          </p:cNvPr>
          <p:cNvSpPr txBox="1"/>
          <p:nvPr/>
        </p:nvSpPr>
        <p:spPr>
          <a:xfrm>
            <a:off x="5213362" y="2780573"/>
            <a:ext cx="2519680" cy="4924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defRPr/>
            </a:pPr>
            <a:r>
              <a:rPr lang="en-US" sz="1600">
                <a:solidFill>
                  <a:srgbClr val="009999"/>
                </a:solidFill>
                <a:latin typeface="Arial"/>
              </a:rPr>
              <a:t>Added debug data for select violations in new tab</a:t>
            </a:r>
            <a:endParaRPr lang="en-US" sz="1600">
              <a:solidFill>
                <a:srgbClr val="009999"/>
              </a:solidFill>
              <a:cs typeface="Arial"/>
            </a:endParaRPr>
          </a:p>
        </p:txBody>
      </p:sp>
      <p:pic>
        <p:nvPicPr>
          <p:cNvPr id="12" name="Picture 11">
            <a:extLst>
              <a:ext uri="{FF2B5EF4-FFF2-40B4-BE49-F238E27FC236}">
                <a16:creationId xmlns:a16="http://schemas.microsoft.com/office/drawing/2014/main" id="{A97E930F-5BF7-988B-1C03-4CACD9E7C68B}"/>
              </a:ext>
            </a:extLst>
          </p:cNvPr>
          <p:cNvPicPr>
            <a:picLocks noChangeAspect="1"/>
          </p:cNvPicPr>
          <p:nvPr/>
        </p:nvPicPr>
        <p:blipFill rotWithShape="1">
          <a:blip r:embed="rId3"/>
          <a:srcRect/>
          <a:stretch/>
        </p:blipFill>
        <p:spPr>
          <a:xfrm>
            <a:off x="4150783" y="3431980"/>
            <a:ext cx="3682737" cy="256147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2BC7B7F-CE5F-8181-A021-1B72F5CC754C}"/>
              </a:ext>
            </a:extLst>
          </p:cNvPr>
          <p:cNvPicPr>
            <a:picLocks noChangeAspect="1"/>
          </p:cNvPicPr>
          <p:nvPr/>
        </p:nvPicPr>
        <p:blipFill>
          <a:blip r:embed="rId4"/>
          <a:stretch>
            <a:fillRect/>
          </a:stretch>
        </p:blipFill>
        <p:spPr>
          <a:xfrm>
            <a:off x="8524239" y="2932455"/>
            <a:ext cx="3213584" cy="284937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B5C6E80-67F7-5689-5CB2-FDE464E0AE03}"/>
              </a:ext>
            </a:extLst>
          </p:cNvPr>
          <p:cNvPicPr>
            <a:picLocks noChangeAspect="1"/>
          </p:cNvPicPr>
          <p:nvPr/>
        </p:nvPicPr>
        <p:blipFill>
          <a:blip r:embed="rId5"/>
          <a:stretch>
            <a:fillRect/>
          </a:stretch>
        </p:blipFill>
        <p:spPr>
          <a:xfrm>
            <a:off x="8769812" y="3635353"/>
            <a:ext cx="3213584" cy="256978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DD7ED8F4-4A4E-EC66-0B1F-F53E2E8376AF}"/>
              </a:ext>
            </a:extLst>
          </p:cNvPr>
          <p:cNvPicPr>
            <a:picLocks noChangeAspect="1"/>
          </p:cNvPicPr>
          <p:nvPr/>
        </p:nvPicPr>
        <p:blipFill rotWithShape="1">
          <a:blip r:embed="rId6"/>
          <a:srcRect l="47260" r="20981" b="90563"/>
          <a:stretch/>
        </p:blipFill>
        <p:spPr>
          <a:xfrm>
            <a:off x="6472765" y="3925581"/>
            <a:ext cx="877762" cy="181830"/>
          </a:xfrm>
          <a:prstGeom prst="rect">
            <a:avLst/>
          </a:prstGeom>
          <a:ln>
            <a:noFill/>
          </a:ln>
          <a:effectLst/>
        </p:spPr>
      </p:pic>
      <p:sp>
        <p:nvSpPr>
          <p:cNvPr id="13" name="Arrow: Right 12">
            <a:extLst>
              <a:ext uri="{FF2B5EF4-FFF2-40B4-BE49-F238E27FC236}">
                <a16:creationId xmlns:a16="http://schemas.microsoft.com/office/drawing/2014/main" id="{4C5C7F6A-25FD-2318-F678-0F8DFB681E38}"/>
              </a:ext>
            </a:extLst>
          </p:cNvPr>
          <p:cNvSpPr/>
          <p:nvPr/>
        </p:nvSpPr>
        <p:spPr>
          <a:xfrm>
            <a:off x="8060366" y="4261075"/>
            <a:ext cx="342930" cy="79445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BC9EE514-0205-1668-CC66-989A4D373A94}"/>
              </a:ext>
            </a:extLst>
          </p:cNvPr>
          <p:cNvSpPr txBox="1"/>
          <p:nvPr/>
        </p:nvSpPr>
        <p:spPr>
          <a:xfrm>
            <a:off x="236089" y="1942286"/>
            <a:ext cx="3575051" cy="41411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01320" lvl="1" indent="-401320">
              <a:lnSpc>
                <a:spcPct val="110000"/>
              </a:lnSpc>
              <a:spcAft>
                <a:spcPts val="300"/>
              </a:spcAft>
              <a:buFont typeface="Wingdings"/>
              <a:buChar char="q"/>
            </a:pPr>
            <a:r>
              <a:rPr lang="en-US" sz="2400">
                <a:cs typeface="Arial"/>
              </a:rPr>
              <a:t>Increased PERC debug productivity and improved usability</a:t>
            </a:r>
            <a:endParaRPr lang="en-US"/>
          </a:p>
          <a:p>
            <a:pPr marL="401320" lvl="1" indent="-401320">
              <a:lnSpc>
                <a:spcPct val="110000"/>
              </a:lnSpc>
              <a:spcAft>
                <a:spcPts val="300"/>
              </a:spcAft>
              <a:buFont typeface="Wingdings"/>
              <a:buChar char="q"/>
            </a:pPr>
            <a:endParaRPr lang="en-US" sz="2400">
              <a:cs typeface="Arial"/>
            </a:endParaRPr>
          </a:p>
          <a:p>
            <a:pPr marL="401320" lvl="1" indent="-401320">
              <a:lnSpc>
                <a:spcPct val="110000"/>
              </a:lnSpc>
              <a:spcAft>
                <a:spcPts val="300"/>
              </a:spcAft>
              <a:buFont typeface="Wingdings"/>
              <a:buChar char="q"/>
            </a:pPr>
            <a:r>
              <a:rPr lang="en-US" sz="2400">
                <a:cs typeface="Arial"/>
              </a:rPr>
              <a:t>No need to leave RVE GUI or run scripts to get polygon current density and resistance contribution data</a:t>
            </a:r>
          </a:p>
          <a:p>
            <a:pPr algn="l"/>
            <a:endParaRPr lang="en-US" sz="2400">
              <a:cs typeface="Arial"/>
            </a:endParaRPr>
          </a:p>
        </p:txBody>
      </p:sp>
      <p:sp>
        <p:nvSpPr>
          <p:cNvPr id="4" name="Rectangle 3">
            <a:extLst>
              <a:ext uri="{FF2B5EF4-FFF2-40B4-BE49-F238E27FC236}">
                <a16:creationId xmlns:a16="http://schemas.microsoft.com/office/drawing/2014/main" id="{9E293FF0-6571-B3CD-3E65-C8785CE5A902}"/>
              </a:ext>
            </a:extLst>
          </p:cNvPr>
          <p:cNvSpPr/>
          <p:nvPr/>
        </p:nvSpPr>
        <p:spPr>
          <a:xfrm>
            <a:off x="6471792" y="3927849"/>
            <a:ext cx="819743" cy="18553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p>
        </p:txBody>
      </p:sp>
      <p:sp>
        <p:nvSpPr>
          <p:cNvPr id="6" name="Footer Placeholder 5">
            <a:extLst>
              <a:ext uri="{FF2B5EF4-FFF2-40B4-BE49-F238E27FC236}">
                <a16:creationId xmlns:a16="http://schemas.microsoft.com/office/drawing/2014/main" id="{67A9FADE-C819-19EF-98A9-7AAA6BF8C95F}"/>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8" name="Slide Number Placeholder 7">
            <a:extLst>
              <a:ext uri="{FF2B5EF4-FFF2-40B4-BE49-F238E27FC236}">
                <a16:creationId xmlns:a16="http://schemas.microsoft.com/office/drawing/2014/main" id="{0B3B4966-F7EE-557C-B6FC-07B1B984AED7}"/>
              </a:ext>
            </a:extLst>
          </p:cNvPr>
          <p:cNvSpPr>
            <a:spLocks noGrp="1"/>
          </p:cNvSpPr>
          <p:nvPr>
            <p:ph type="sldNum" sz="quarter" idx="11"/>
          </p:nvPr>
        </p:nvSpPr>
        <p:spPr/>
        <p:txBody>
          <a:bodyPr/>
          <a:lstStyle/>
          <a:p>
            <a:r>
              <a:rPr lang="en-US"/>
              <a:t>Page </a:t>
            </a:r>
            <a:fld id="{15EBE321-CBB1-4E91-BD14-37C8D44326FB}" type="slidenum">
              <a:rPr lang="en-US" smtClean="0"/>
              <a:pPr/>
              <a:t>47</a:t>
            </a:fld>
            <a:endParaRPr lang="en-US" dirty="0"/>
          </a:p>
        </p:txBody>
      </p:sp>
    </p:spTree>
    <p:extLst>
      <p:ext uri="{BB962C8B-B14F-4D97-AF65-F5344CB8AC3E}">
        <p14:creationId xmlns:p14="http://schemas.microsoft.com/office/powerpoint/2010/main" val="2572714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51866-C6A6-F61B-1461-1EB17DC16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0E619-43EF-8A99-BD75-07109BB673CF}"/>
              </a:ext>
            </a:extLst>
          </p:cNvPr>
          <p:cNvSpPr>
            <a:spLocks noGrp="1"/>
          </p:cNvSpPr>
          <p:nvPr>
            <p:ph type="title"/>
          </p:nvPr>
        </p:nvSpPr>
        <p:spPr>
          <a:xfrm>
            <a:off x="279756" y="209336"/>
            <a:ext cx="11666581" cy="970980"/>
          </a:xfrm>
        </p:spPr>
        <p:txBody>
          <a:bodyPr/>
          <a:lstStyle/>
          <a:p>
            <a:r>
              <a:rPr lang="en-US" sz="3200"/>
              <a:t>Find keywords in results text faster with the enhanced</a:t>
            </a:r>
            <a:br>
              <a:rPr lang="en-US" sz="3200"/>
            </a:br>
            <a:r>
              <a:rPr lang="en-US" sz="3200"/>
              <a:t>RVE Search Bar</a:t>
            </a:r>
          </a:p>
        </p:txBody>
      </p:sp>
      <p:sp>
        <p:nvSpPr>
          <p:cNvPr id="3" name="Content Placeholder 2">
            <a:extLst>
              <a:ext uri="{FF2B5EF4-FFF2-40B4-BE49-F238E27FC236}">
                <a16:creationId xmlns:a16="http://schemas.microsoft.com/office/drawing/2014/main" id="{710E0D4A-22F4-5713-DC02-69631B47F7D5}"/>
              </a:ext>
            </a:extLst>
          </p:cNvPr>
          <p:cNvSpPr>
            <a:spLocks noGrp="1"/>
          </p:cNvSpPr>
          <p:nvPr>
            <p:ph idx="1"/>
          </p:nvPr>
        </p:nvSpPr>
        <p:spPr>
          <a:xfrm>
            <a:off x="161594" y="1649064"/>
            <a:ext cx="3733750" cy="4746094"/>
          </a:xfrm>
        </p:spPr>
        <p:txBody>
          <a:bodyPr vert="horz" lIns="0" tIns="0" rIns="0" bIns="0" rtlCol="0" anchor="t">
            <a:noAutofit/>
          </a:bodyPr>
          <a:lstStyle/>
          <a:p>
            <a:r>
              <a:rPr lang="en-US" dirty="0"/>
              <a:t>Quickly find result info, even if it’s hidden deep within the extensive Results data</a:t>
            </a:r>
          </a:p>
          <a:p>
            <a:endParaRPr lang="en-US" sz="2000" dirty="0"/>
          </a:p>
          <a:p>
            <a:endParaRPr lang="en-US" dirty="0">
              <a:cs typeface="Arial"/>
            </a:endParaRPr>
          </a:p>
        </p:txBody>
      </p:sp>
      <p:sp>
        <p:nvSpPr>
          <p:cNvPr id="5" name="Slide Number Placeholder 4">
            <a:extLst>
              <a:ext uri="{FF2B5EF4-FFF2-40B4-BE49-F238E27FC236}">
                <a16:creationId xmlns:a16="http://schemas.microsoft.com/office/drawing/2014/main" id="{86DB41F7-15D1-6542-DAFC-A520883C7A1F}"/>
              </a:ext>
            </a:extLst>
          </p:cNvPr>
          <p:cNvSpPr>
            <a:spLocks noGrp="1"/>
          </p:cNvSpPr>
          <p:nvPr>
            <p:ph type="sldNum" sz="quarter" idx="11"/>
          </p:nvPr>
        </p:nvSpPr>
        <p:spPr/>
        <p:txBody>
          <a:bodyPr/>
          <a:lstStyle/>
          <a:p>
            <a:r>
              <a:rPr lang="en-US"/>
              <a:t>Page </a:t>
            </a:r>
            <a:fld id="{15EBE321-CBB1-4E91-BD14-37C8D44326FB}" type="slidenum">
              <a:rPr lang="en-US" smtClean="0"/>
              <a:pPr/>
              <a:t>48</a:t>
            </a:fld>
            <a:endParaRPr lang="en-US"/>
          </a:p>
        </p:txBody>
      </p:sp>
      <p:sp>
        <p:nvSpPr>
          <p:cNvPr id="7" name="Content Placeholder 2">
            <a:extLst>
              <a:ext uri="{FF2B5EF4-FFF2-40B4-BE49-F238E27FC236}">
                <a16:creationId xmlns:a16="http://schemas.microsoft.com/office/drawing/2014/main" id="{9CFF0E08-CC0A-8DA8-14CE-9B710921BFF9}"/>
              </a:ext>
            </a:extLst>
          </p:cNvPr>
          <p:cNvSpPr txBox="1">
            <a:spLocks/>
          </p:cNvSpPr>
          <p:nvPr/>
        </p:nvSpPr>
        <p:spPr>
          <a:xfrm>
            <a:off x="245663" y="1033921"/>
            <a:ext cx="12032062" cy="693594"/>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a:p>
        </p:txBody>
      </p:sp>
      <p:pic>
        <p:nvPicPr>
          <p:cNvPr id="11" name="Picture 10" descr="A screenshot of a computer&#10;&#10;Description automatically generated">
            <a:extLst>
              <a:ext uri="{FF2B5EF4-FFF2-40B4-BE49-F238E27FC236}">
                <a16:creationId xmlns:a16="http://schemas.microsoft.com/office/drawing/2014/main" id="{74181DA9-EBAC-EA9F-4B85-351C2F7EB3C9}"/>
              </a:ext>
            </a:extLst>
          </p:cNvPr>
          <p:cNvPicPr>
            <a:picLocks noChangeAspect="1"/>
          </p:cNvPicPr>
          <p:nvPr/>
        </p:nvPicPr>
        <p:blipFill>
          <a:blip r:embed="rId2"/>
          <a:stretch>
            <a:fillRect/>
          </a:stretch>
        </p:blipFill>
        <p:spPr>
          <a:xfrm>
            <a:off x="4427749" y="1263694"/>
            <a:ext cx="5740014" cy="484087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5A7721C-8B31-4D8F-0799-1936F1FCAAD6}"/>
              </a:ext>
            </a:extLst>
          </p:cNvPr>
          <p:cNvPicPr>
            <a:picLocks noChangeAspect="1"/>
          </p:cNvPicPr>
          <p:nvPr/>
        </p:nvPicPr>
        <p:blipFill>
          <a:blip r:embed="rId3"/>
          <a:stretch>
            <a:fillRect/>
          </a:stretch>
        </p:blipFill>
        <p:spPr>
          <a:xfrm>
            <a:off x="8779514" y="1879200"/>
            <a:ext cx="3086531" cy="1495634"/>
          </a:xfrm>
          <a:prstGeom prst="rect">
            <a:avLst/>
          </a:prstGeom>
          <a:effectLst>
            <a:outerShdw blurRad="342900" sx="102000" sy="102000" algn="ctr" rotWithShape="0">
              <a:prstClr val="black">
                <a:alpha val="50000"/>
              </a:prstClr>
            </a:outerShdw>
          </a:effectLst>
        </p:spPr>
      </p:pic>
      <p:sp>
        <p:nvSpPr>
          <p:cNvPr id="45" name="Rectangle 44">
            <a:extLst>
              <a:ext uri="{FF2B5EF4-FFF2-40B4-BE49-F238E27FC236}">
                <a16:creationId xmlns:a16="http://schemas.microsoft.com/office/drawing/2014/main" id="{796B2B78-B76E-2985-4949-8719933A1BDE}"/>
              </a:ext>
            </a:extLst>
          </p:cNvPr>
          <p:cNvSpPr/>
          <p:nvPr/>
        </p:nvSpPr>
        <p:spPr>
          <a:xfrm>
            <a:off x="9207193" y="992078"/>
            <a:ext cx="1740403" cy="738664"/>
          </a:xfrm>
          <a:prstGeom prst="rect">
            <a:avLst/>
          </a:prstGeom>
          <a:solidFill>
            <a:schemeClr val="bg1"/>
          </a:solidFill>
          <a:ln>
            <a:solidFill>
              <a:schemeClr val="accent1"/>
            </a:solidFill>
          </a:ln>
        </p:spPr>
        <p:txBody>
          <a:bodyPr wrap="square" lIns="91440" tIns="45720" rIns="91440" bIns="45720">
            <a:spAutoFit/>
          </a:bodyPr>
          <a:lstStyle/>
          <a:p>
            <a:pPr algn="ctr"/>
            <a:r>
              <a:rPr lang="en-US" sz="1400" b="0" cap="none" spc="0">
                <a:ln w="0"/>
                <a:solidFill>
                  <a:schemeClr val="accent1"/>
                </a:solidFill>
                <a:effectLst>
                  <a:outerShdw blurRad="38100" dist="19050" dir="2700000" algn="tl" rotWithShape="0">
                    <a:schemeClr val="dk1">
                      <a:alpha val="40000"/>
                    </a:schemeClr>
                  </a:outerShdw>
                </a:effectLst>
              </a:rPr>
              <a:t>Added layer of filter to your searches in </a:t>
            </a:r>
          </a:p>
          <a:p>
            <a:pPr algn="ctr"/>
            <a:r>
              <a:rPr lang="en-US" sz="1400" b="0" cap="none" spc="0">
                <a:ln w="0"/>
                <a:solidFill>
                  <a:schemeClr val="accent1"/>
                </a:solidFill>
                <a:effectLst>
                  <a:outerShdw blurRad="38100" dist="19050" dir="2700000" algn="tl" rotWithShape="0">
                    <a:schemeClr val="dk1">
                      <a:alpha val="40000"/>
                    </a:schemeClr>
                  </a:outerShdw>
                </a:effectLst>
              </a:rPr>
              <a:t>RVE Search menu</a:t>
            </a:r>
          </a:p>
        </p:txBody>
      </p:sp>
      <p:sp>
        <p:nvSpPr>
          <p:cNvPr id="4" name="Isosceles Triangle 3">
            <a:extLst>
              <a:ext uri="{FF2B5EF4-FFF2-40B4-BE49-F238E27FC236}">
                <a16:creationId xmlns:a16="http://schemas.microsoft.com/office/drawing/2014/main" id="{83A0093A-497D-FFDB-C56D-B17A4342E3D0}"/>
              </a:ext>
            </a:extLst>
          </p:cNvPr>
          <p:cNvSpPr/>
          <p:nvPr/>
        </p:nvSpPr>
        <p:spPr>
          <a:xfrm rot="16200000">
            <a:off x="7806074" y="2426174"/>
            <a:ext cx="1520416" cy="426468"/>
          </a:xfrm>
          <a:prstGeom prst="triangle">
            <a:avLst>
              <a:gd name="adj" fmla="val 100000"/>
            </a:avLst>
          </a:prstGeom>
          <a:solidFill>
            <a:srgbClr val="009999">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p>
        </p:txBody>
      </p:sp>
      <p:sp>
        <p:nvSpPr>
          <p:cNvPr id="6" name="Footer Placeholder 5">
            <a:extLst>
              <a:ext uri="{FF2B5EF4-FFF2-40B4-BE49-F238E27FC236}">
                <a16:creationId xmlns:a16="http://schemas.microsoft.com/office/drawing/2014/main" id="{A6358583-255C-5F03-261F-D3E710141195}"/>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3419678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3BB6-C67B-D651-8695-02A3C1AA329A}"/>
              </a:ext>
            </a:extLst>
          </p:cNvPr>
          <p:cNvSpPr>
            <a:spLocks noGrp="1"/>
          </p:cNvSpPr>
          <p:nvPr>
            <p:ph type="title"/>
          </p:nvPr>
        </p:nvSpPr>
        <p:spPr>
          <a:xfrm>
            <a:off x="294225" y="271758"/>
            <a:ext cx="11603549" cy="735141"/>
          </a:xfrm>
        </p:spPr>
        <p:txBody>
          <a:bodyPr/>
          <a:lstStyle/>
          <a:p>
            <a:r>
              <a:rPr lang="en-US" sz="3200"/>
              <a:t>Calibre Interactive </a:t>
            </a:r>
            <a:r>
              <a:rPr lang="en-US" sz="3200" err="1"/>
              <a:t>xACT</a:t>
            </a:r>
            <a:r>
              <a:rPr lang="en-US" sz="3200"/>
              <a:t> GUI option for achieving </a:t>
            </a:r>
            <a:br>
              <a:rPr lang="en-US" sz="3200"/>
            </a:br>
            <a:r>
              <a:rPr lang="en-US" sz="3200"/>
              <a:t>faster extraction</a:t>
            </a:r>
          </a:p>
        </p:txBody>
      </p:sp>
      <p:sp>
        <p:nvSpPr>
          <p:cNvPr id="5" name="Slide Number Placeholder 4">
            <a:extLst>
              <a:ext uri="{FF2B5EF4-FFF2-40B4-BE49-F238E27FC236}">
                <a16:creationId xmlns:a16="http://schemas.microsoft.com/office/drawing/2014/main" id="{1991F1F0-026C-2920-BF34-0F367FC4047D}"/>
              </a:ext>
            </a:extLst>
          </p:cNvPr>
          <p:cNvSpPr>
            <a:spLocks noGrp="1"/>
          </p:cNvSpPr>
          <p:nvPr>
            <p:ph type="sldNum" sz="quarter" idx="11"/>
          </p:nvPr>
        </p:nvSpPr>
        <p:spPr/>
        <p:txBody>
          <a:bodyPr/>
          <a:lstStyle/>
          <a:p>
            <a:r>
              <a:rPr lang="en-US"/>
              <a:t>Page </a:t>
            </a:r>
            <a:fld id="{15EBE321-CBB1-4E91-BD14-37C8D44326FB}" type="slidenum">
              <a:rPr lang="en-US" smtClean="0"/>
              <a:pPr/>
              <a:t>49</a:t>
            </a:fld>
            <a:endParaRPr lang="en-US"/>
          </a:p>
        </p:txBody>
      </p:sp>
      <p:sp>
        <p:nvSpPr>
          <p:cNvPr id="12" name="TextBox 11">
            <a:extLst>
              <a:ext uri="{FF2B5EF4-FFF2-40B4-BE49-F238E27FC236}">
                <a16:creationId xmlns:a16="http://schemas.microsoft.com/office/drawing/2014/main" id="{380DB17D-9FCD-6554-D7F2-5978B83F6B34}"/>
              </a:ext>
            </a:extLst>
          </p:cNvPr>
          <p:cNvSpPr txBox="1"/>
          <p:nvPr/>
        </p:nvSpPr>
        <p:spPr>
          <a:xfrm>
            <a:off x="5627077" y="1884371"/>
            <a:ext cx="6319005" cy="3693319"/>
          </a:xfrm>
          <a:prstGeom prst="rect">
            <a:avLst/>
          </a:prstGeom>
          <a:noFill/>
        </p:spPr>
        <p:txBody>
          <a:bodyPr wrap="square" lIns="0" tIns="0" rIns="0" bIns="0" rtlCol="0" anchor="t">
            <a:spAutoFit/>
          </a:bodyPr>
          <a:lstStyle/>
          <a:p>
            <a:pPr algn="l"/>
            <a:endParaRPr lang="en-US" sz="2000">
              <a:latin typeface="+mj-lt"/>
            </a:endParaRPr>
          </a:p>
          <a:p>
            <a:pPr marL="171450" indent="-171450" algn="l">
              <a:buFont typeface="Wingdings" panose="05000000000000000000" pitchFamily="2" charset="2"/>
              <a:buChar char="q"/>
            </a:pPr>
            <a:r>
              <a:rPr lang="en-US" sz="2000">
                <a:latin typeface="+mj-lt"/>
              </a:rPr>
              <a:t>“</a:t>
            </a:r>
            <a:r>
              <a:rPr lang="en-US" sz="2000" err="1">
                <a:latin typeface="+mj-lt"/>
              </a:rPr>
              <a:t>MaxDegree</a:t>
            </a:r>
            <a:r>
              <a:rPr lang="en-US" sz="2000">
                <a:latin typeface="+mj-lt"/>
              </a:rPr>
              <a:t>” is used to specify </a:t>
            </a:r>
            <a:r>
              <a:rPr lang="en-US" sz="2000" i="1">
                <a:latin typeface="+mj-lt"/>
              </a:rPr>
              <a:t>node degree </a:t>
            </a:r>
            <a:r>
              <a:rPr lang="en-US" sz="2000">
                <a:latin typeface="+mj-lt"/>
              </a:rPr>
              <a:t>to exclude certain nodes with dense R connectivity from elimination</a:t>
            </a:r>
          </a:p>
          <a:p>
            <a:pPr marL="171450" indent="-171450" algn="l">
              <a:buFont typeface="Wingdings" panose="05000000000000000000" pitchFamily="2" charset="2"/>
              <a:buChar char="q"/>
            </a:pPr>
            <a:endParaRPr lang="en-US" sz="2000">
              <a:latin typeface="+mj-lt"/>
            </a:endParaRPr>
          </a:p>
          <a:p>
            <a:pPr marL="171450" indent="-171450" algn="l">
              <a:buFont typeface="Wingdings" panose="05000000000000000000" pitchFamily="2" charset="2"/>
              <a:buChar char="q"/>
            </a:pPr>
            <a:r>
              <a:rPr lang="en-US" sz="2000">
                <a:latin typeface="+mj-lt"/>
              </a:rPr>
              <a:t>“Auto” </a:t>
            </a:r>
            <a:r>
              <a:rPr lang="en-US" sz="2000" err="1">
                <a:latin typeface="+mj-lt"/>
              </a:rPr>
              <a:t>MaxDegree</a:t>
            </a:r>
            <a:r>
              <a:rPr lang="en-US" sz="2000">
                <a:latin typeface="+mj-lt"/>
              </a:rPr>
              <a:t> provides users with a pre-set optimum value for netlist node elimination</a:t>
            </a:r>
          </a:p>
          <a:p>
            <a:pPr marL="171450" indent="-171450" algn="l">
              <a:buFont typeface="Wingdings" panose="05000000000000000000" pitchFamily="2" charset="2"/>
              <a:buChar char="q"/>
            </a:pPr>
            <a:endParaRPr lang="en-US" sz="2000">
              <a:latin typeface="+mj-lt"/>
            </a:endParaRPr>
          </a:p>
          <a:p>
            <a:pPr marL="171450" indent="-171450" algn="l">
              <a:buFont typeface="Wingdings" panose="05000000000000000000" pitchFamily="2" charset="2"/>
              <a:buChar char="q"/>
            </a:pPr>
            <a:r>
              <a:rPr lang="en-US" sz="2000">
                <a:latin typeface="+mj-lt"/>
              </a:rPr>
              <a:t>Achieve additional ~25% netlist reduction in </a:t>
            </a:r>
            <a:r>
              <a:rPr lang="en-US" sz="2000" err="1">
                <a:latin typeface="+mj-lt"/>
              </a:rPr>
              <a:t>xACT</a:t>
            </a:r>
            <a:r>
              <a:rPr lang="en-US" sz="2000">
                <a:latin typeface="+mj-lt"/>
              </a:rPr>
              <a:t> transistor to produce a smaller netlist </a:t>
            </a:r>
          </a:p>
          <a:p>
            <a:pPr marL="171450" indent="-171450" algn="l">
              <a:buFont typeface="Wingdings" panose="05000000000000000000" pitchFamily="2" charset="2"/>
              <a:buChar char="q"/>
            </a:pPr>
            <a:endParaRPr lang="en-US" sz="2000">
              <a:latin typeface="+mj-lt"/>
            </a:endParaRPr>
          </a:p>
          <a:p>
            <a:pPr marL="171450" indent="-171450">
              <a:buFont typeface="Wingdings" panose="05000000000000000000" pitchFamily="2" charset="2"/>
              <a:buChar char="q"/>
            </a:pPr>
            <a:r>
              <a:rPr lang="en-US" sz="2000">
                <a:latin typeface="+mj-lt"/>
              </a:rPr>
              <a:t>Smaller the netlist, faster the simulation!</a:t>
            </a:r>
          </a:p>
        </p:txBody>
      </p:sp>
      <p:sp>
        <p:nvSpPr>
          <p:cNvPr id="7" name="TextBox 6">
            <a:extLst>
              <a:ext uri="{FF2B5EF4-FFF2-40B4-BE49-F238E27FC236}">
                <a16:creationId xmlns:a16="http://schemas.microsoft.com/office/drawing/2014/main" id="{0A9F7EBB-5864-D6E8-65D4-41942931699E}"/>
              </a:ext>
            </a:extLst>
          </p:cNvPr>
          <p:cNvSpPr txBox="1"/>
          <p:nvPr/>
        </p:nvSpPr>
        <p:spPr>
          <a:xfrm>
            <a:off x="1253464" y="5795309"/>
            <a:ext cx="10578706" cy="369332"/>
          </a:xfrm>
          <a:prstGeom prst="rect">
            <a:avLst/>
          </a:prstGeom>
          <a:noFill/>
        </p:spPr>
        <p:txBody>
          <a:bodyPr wrap="square" lIns="91440" tIns="45720" rIns="91440" bIns="45720" anchor="t">
            <a:spAutoFit/>
          </a:bodyPr>
          <a:lstStyle/>
          <a:p>
            <a:pPr marL="457200">
              <a:spcAft>
                <a:spcPts val="600"/>
              </a:spcAft>
            </a:pPr>
            <a:r>
              <a:rPr lang="en-US" sz="1200" u="sng">
                <a:solidFill>
                  <a:srgbClr val="000000"/>
                </a:solidFill>
                <a:effectLst/>
                <a:latin typeface="Verdana"/>
                <a:ea typeface="Times New Roman" panose="02020603050405020304" pitchFamily="18" charset="0"/>
              </a:rPr>
              <a:t>Backend SVRF Command</a:t>
            </a:r>
            <a:r>
              <a:rPr lang="en-US" sz="1200">
                <a:solidFill>
                  <a:srgbClr val="000000"/>
                </a:solidFill>
                <a:effectLst/>
                <a:latin typeface="Verdana"/>
                <a:ea typeface="Times New Roman" panose="02020603050405020304" pitchFamily="18" charset="0"/>
              </a:rPr>
              <a:t>: </a:t>
            </a:r>
            <a:r>
              <a:rPr lang="en-US" sz="1200" b="1">
                <a:solidFill>
                  <a:srgbClr val="000000"/>
                </a:solidFill>
                <a:effectLst/>
                <a:latin typeface="Verdana"/>
                <a:ea typeface="Times New Roman" panose="02020603050405020304" pitchFamily="18" charset="0"/>
              </a:rPr>
              <a:t>PEX REDUCE TICER</a:t>
            </a:r>
            <a:r>
              <a:rPr lang="en-US" sz="1200">
                <a:solidFill>
                  <a:srgbClr val="000000"/>
                </a:solidFill>
                <a:effectLst/>
                <a:latin typeface="Verdana"/>
                <a:ea typeface="Times New Roman" panose="02020603050405020304" pitchFamily="18" charset="0"/>
              </a:rPr>
              <a:t> </a:t>
            </a:r>
            <a:r>
              <a:rPr lang="en-US" sz="1200" b="1" i="1">
                <a:solidFill>
                  <a:srgbClr val="000000"/>
                </a:solidFill>
                <a:effectLst/>
                <a:latin typeface="Verdana"/>
                <a:ea typeface="Times New Roman" panose="02020603050405020304" pitchFamily="18" charset="0"/>
              </a:rPr>
              <a:t>frequency</a:t>
            </a:r>
            <a:r>
              <a:rPr lang="en-US" sz="1200">
                <a:solidFill>
                  <a:srgbClr val="000000"/>
                </a:solidFill>
                <a:effectLst/>
                <a:latin typeface="Verdana"/>
                <a:ea typeface="Times New Roman" panose="02020603050405020304" pitchFamily="18" charset="0"/>
              </a:rPr>
              <a:t> [PORTMERGE [</a:t>
            </a:r>
            <a:r>
              <a:rPr lang="en-US" sz="1200" i="1">
                <a:solidFill>
                  <a:srgbClr val="000000"/>
                </a:solidFill>
                <a:effectLst/>
                <a:latin typeface="Verdana"/>
                <a:ea typeface="Times New Roman" panose="02020603050405020304" pitchFamily="18" charset="0"/>
              </a:rPr>
              <a:t>range</a:t>
            </a:r>
            <a:r>
              <a:rPr lang="en-US" sz="1200">
                <a:solidFill>
                  <a:srgbClr val="000000"/>
                </a:solidFill>
                <a:effectLst/>
                <a:latin typeface="Verdana"/>
                <a:ea typeface="Times New Roman" panose="02020603050405020304" pitchFamily="18" charset="0"/>
              </a:rPr>
              <a:t>]] [MAXDEG [</a:t>
            </a:r>
            <a:r>
              <a:rPr lang="en-US" sz="1200" b="1">
                <a:solidFill>
                  <a:srgbClr val="000000"/>
                </a:solidFill>
                <a:effectLst/>
                <a:latin typeface="Verdana"/>
                <a:ea typeface="Times New Roman" panose="02020603050405020304" pitchFamily="18" charset="0"/>
              </a:rPr>
              <a:t>Value | Auto</a:t>
            </a:r>
            <a:r>
              <a:rPr lang="en-US" sz="1200">
                <a:solidFill>
                  <a:srgbClr val="000000"/>
                </a:solidFill>
                <a:effectLst/>
                <a:latin typeface="Verdana"/>
                <a:ea typeface="Times New Roman" panose="02020603050405020304" pitchFamily="18" charset="0"/>
              </a:rPr>
              <a:t>]]</a:t>
            </a:r>
            <a:r>
              <a:rPr lang="en-US">
                <a:latin typeface="Times New Roman"/>
                <a:ea typeface="Times New Roman" panose="02020603050405020304" pitchFamily="18" charset="0"/>
                <a:cs typeface="Times New Roman"/>
              </a:rPr>
              <a:t> </a:t>
            </a:r>
            <a:endParaRPr lang="en-US"/>
          </a:p>
        </p:txBody>
      </p:sp>
      <p:pic>
        <p:nvPicPr>
          <p:cNvPr id="9" name="Picture 8" descr="A screenshot of a computer&#10;&#10;Description automatically generated">
            <a:extLst>
              <a:ext uri="{FF2B5EF4-FFF2-40B4-BE49-F238E27FC236}">
                <a16:creationId xmlns:a16="http://schemas.microsoft.com/office/drawing/2014/main" id="{2B1CCAAA-096A-C9B2-7BB8-C11CA374AF10}"/>
              </a:ext>
            </a:extLst>
          </p:cNvPr>
          <p:cNvPicPr>
            <a:picLocks noChangeAspect="1"/>
          </p:cNvPicPr>
          <p:nvPr/>
        </p:nvPicPr>
        <p:blipFill rotWithShape="1">
          <a:blip r:embed="rId2"/>
          <a:srcRect t="6931"/>
          <a:stretch/>
        </p:blipFill>
        <p:spPr>
          <a:xfrm>
            <a:off x="411162" y="2266462"/>
            <a:ext cx="4624353" cy="3176220"/>
          </a:xfrm>
          <a:prstGeom prst="rect">
            <a:avLst/>
          </a:prstGeom>
          <a:effectLst>
            <a:outerShdw blurRad="63500" sx="102000" sy="102000" algn="ctr" rotWithShape="0">
              <a:prstClr val="black">
                <a:alpha val="63000"/>
              </a:prstClr>
            </a:outerShdw>
          </a:effectLst>
        </p:spPr>
      </p:pic>
      <p:sp>
        <p:nvSpPr>
          <p:cNvPr id="4" name="Content Placeholder 2">
            <a:extLst>
              <a:ext uri="{FF2B5EF4-FFF2-40B4-BE49-F238E27FC236}">
                <a16:creationId xmlns:a16="http://schemas.microsoft.com/office/drawing/2014/main" id="{D5386784-6303-8914-D523-06D249295D1A}"/>
              </a:ext>
            </a:extLst>
          </p:cNvPr>
          <p:cNvSpPr txBox="1">
            <a:spLocks/>
          </p:cNvSpPr>
          <p:nvPr/>
        </p:nvSpPr>
        <p:spPr>
          <a:xfrm>
            <a:off x="245915" y="1230499"/>
            <a:ext cx="11700167" cy="547200"/>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i="1"/>
              <a:t>Perform faster simulation with netlist reduction using </a:t>
            </a:r>
            <a:r>
              <a:rPr lang="it-IT" sz="2000" b="1" i="1"/>
              <a:t>MaxDegree-Auto feature via CI GUI</a:t>
            </a:r>
          </a:p>
          <a:p>
            <a:pPr marL="0" indent="0">
              <a:spcAft>
                <a:spcPts val="1200"/>
              </a:spcAft>
              <a:buNone/>
            </a:pPr>
            <a:r>
              <a:rPr lang="en-US" sz="2000" b="1" i="1"/>
              <a:t>  </a:t>
            </a:r>
            <a:endParaRPr lang="en-US" sz="2000" b="1" i="1">
              <a:cs typeface="Arial"/>
            </a:endParaRPr>
          </a:p>
        </p:txBody>
      </p:sp>
      <p:sp>
        <p:nvSpPr>
          <p:cNvPr id="3" name="Footer Placeholder 2">
            <a:extLst>
              <a:ext uri="{FF2B5EF4-FFF2-40B4-BE49-F238E27FC236}">
                <a16:creationId xmlns:a16="http://schemas.microsoft.com/office/drawing/2014/main" id="{69295583-DA7E-F2AF-1F7B-3459CCFD7DFF}"/>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276302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v2024.2</a:t>
            </a:r>
          </a:p>
          <a:p>
            <a:pPr lvl="1"/>
            <a:r>
              <a:rPr lang="en-US" dirty="0"/>
              <a:t>Standard Verification Rule Format (SVRF) Manual, Calibre</a:t>
            </a:r>
            <a:r>
              <a:rPr lang="en-US" baseline="30000" dirty="0"/>
              <a:t>®</a:t>
            </a:r>
            <a:r>
              <a:rPr lang="en-US" dirty="0"/>
              <a:t> v2024.2</a:t>
            </a:r>
          </a:p>
          <a:p>
            <a:pPr lvl="1"/>
            <a:r>
              <a:rPr lang="en-US" dirty="0"/>
              <a:t>Calibre</a:t>
            </a:r>
            <a:r>
              <a:rPr lang="en-US" baseline="30000" dirty="0"/>
              <a:t>®</a:t>
            </a:r>
            <a:r>
              <a:rPr lang="en-US" dirty="0"/>
              <a:t> Verification User’s Manual, v2024.2</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070CA502-9D0F-7683-3EFF-03E9036FFD28}"/>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93236DD8-1191-10B1-12EC-4AC7960EF268}"/>
              </a:ext>
            </a:extLst>
          </p:cNvPr>
          <p:cNvSpPr>
            <a:spLocks noGrp="1"/>
          </p:cNvSpPr>
          <p:nvPr>
            <p:ph type="sldNum" sz="quarter" idx="11"/>
          </p:nvPr>
        </p:nvSpPr>
        <p:spPr/>
        <p:txBody>
          <a:bodyPr/>
          <a:lstStyle/>
          <a:p>
            <a:r>
              <a:rPr lang="en-US"/>
              <a:t>Page </a:t>
            </a:r>
            <a:fld id="{15EBE321-CBB1-4E91-BD14-37C8D44326FB}" type="slidenum">
              <a:rPr lang="en-US" smtClean="0"/>
              <a:pPr/>
              <a:t>5</a:t>
            </a:fld>
            <a:endParaRPr lang="en-US" dirty="0"/>
          </a:p>
        </p:txBody>
      </p:sp>
    </p:spTree>
    <p:extLst>
      <p:ext uri="{BB962C8B-B14F-4D97-AF65-F5344CB8AC3E}">
        <p14:creationId xmlns:p14="http://schemas.microsoft.com/office/powerpoint/2010/main" val="1249849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32" y="0"/>
            <a:ext cx="11424313" cy="1193761"/>
          </a:xfrm>
        </p:spPr>
        <p:txBody>
          <a:bodyPr/>
          <a:lstStyle/>
          <a:p>
            <a:r>
              <a:rPr lang="en-US" sz="3200" dirty="0"/>
              <a:t>Extract DEFINES &amp; VARIABLES from your Rule File into the Calibre Interactive Configuration Editor</a:t>
            </a:r>
            <a:endParaRPr lang="en-US" sz="3200" dirty="0">
              <a:solidFill>
                <a:schemeClr val="tx1"/>
              </a:solidFill>
              <a:cs typeface="Arial"/>
            </a:endParaRPr>
          </a:p>
        </p:txBody>
      </p:sp>
      <p:sp>
        <p:nvSpPr>
          <p:cNvPr id="3" name="Content Placeholder 2"/>
          <p:cNvSpPr>
            <a:spLocks noGrp="1"/>
          </p:cNvSpPr>
          <p:nvPr>
            <p:ph idx="1"/>
          </p:nvPr>
        </p:nvSpPr>
        <p:spPr>
          <a:xfrm>
            <a:off x="413657" y="1945574"/>
            <a:ext cx="4968357" cy="4493317"/>
          </a:xfrm>
        </p:spPr>
        <p:txBody>
          <a:bodyPr vert="horz" lIns="0" tIns="0" rIns="0" bIns="0" rtlCol="0" anchor="t">
            <a:noAutofit/>
          </a:bodyPr>
          <a:lstStyle/>
          <a:p>
            <a:pPr marL="0" indent="0">
              <a:spcAft>
                <a:spcPts val="1200"/>
              </a:spcAft>
              <a:buNone/>
            </a:pPr>
            <a:endParaRPr lang="en-US" sz="2400" dirty="0"/>
          </a:p>
          <a:p>
            <a:pPr>
              <a:spcAft>
                <a:spcPts val="1200"/>
              </a:spcAft>
            </a:pPr>
            <a:r>
              <a:rPr lang="en-US" dirty="0">
                <a:cs typeface="Arial"/>
              </a:rPr>
              <a:t>Create Calibre Interactive configurations very quickly</a:t>
            </a:r>
          </a:p>
          <a:p>
            <a:pPr>
              <a:spcAft>
                <a:spcPts val="1200"/>
              </a:spcAft>
            </a:pPr>
            <a:endParaRPr lang="en-US" dirty="0">
              <a:cs typeface="Arial"/>
            </a:endParaRPr>
          </a:p>
          <a:p>
            <a:pPr>
              <a:spcAft>
                <a:spcPts val="1200"/>
              </a:spcAft>
            </a:pPr>
            <a:r>
              <a:rPr lang="en-US" dirty="0"/>
              <a:t>Drag and drop extracted DEFINEs and VARIABLEs into your configuration</a:t>
            </a:r>
            <a:endParaRPr lang="en-US" dirty="0">
              <a:cs typeface="Arial"/>
            </a:endParaRPr>
          </a:p>
        </p:txBody>
      </p:sp>
      <p:sp>
        <p:nvSpPr>
          <p:cNvPr id="4" name="Slide Number Placeholder 3"/>
          <p:cNvSpPr>
            <a:spLocks noGrp="1"/>
          </p:cNvSpPr>
          <p:nvPr>
            <p:ph type="sldNum" sz="quarter" idx="11"/>
          </p:nvPr>
        </p:nvSpPr>
        <p:spPr/>
        <p:txBody>
          <a:bodyPr/>
          <a:lstStyle/>
          <a:p>
            <a:r>
              <a:rPr lang="en-US"/>
              <a:t>Page </a:t>
            </a:r>
            <a:fld id="{15EBE321-CBB1-4E91-BD14-37C8D44326FB}" type="slidenum">
              <a:rPr lang="en-US" smtClean="0"/>
              <a:pPr/>
              <a:t>50</a:t>
            </a:fld>
            <a:endParaRPr lang="en-US"/>
          </a:p>
        </p:txBody>
      </p:sp>
      <p:sp>
        <p:nvSpPr>
          <p:cNvPr id="9" name="Content Placeholder 2">
            <a:extLst>
              <a:ext uri="{FF2B5EF4-FFF2-40B4-BE49-F238E27FC236}">
                <a16:creationId xmlns:a16="http://schemas.microsoft.com/office/drawing/2014/main" id="{FCA7E136-BCA6-F11D-A7CC-DEFA7CBB4453}"/>
              </a:ext>
            </a:extLst>
          </p:cNvPr>
          <p:cNvSpPr txBox="1">
            <a:spLocks/>
          </p:cNvSpPr>
          <p:nvPr/>
        </p:nvSpPr>
        <p:spPr>
          <a:xfrm>
            <a:off x="213632" y="1277218"/>
            <a:ext cx="11574818" cy="547200"/>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b="1" i="1" dirty="0"/>
              <a:t>No need to manually create defines and </a:t>
            </a:r>
            <a:r>
              <a:rPr lang="en-US" b="1" i="1" dirty="0">
                <a:cs typeface="Arial"/>
              </a:rPr>
              <a:t>variables </a:t>
            </a:r>
            <a:r>
              <a:rPr lang="en-US" b="1" i="1">
                <a:cs typeface="Arial"/>
              </a:rPr>
              <a:t>from scratch </a:t>
            </a:r>
            <a:endParaRPr lang="en-US" b="1" i="1" dirty="0">
              <a:cs typeface="Arial"/>
            </a:endParaRPr>
          </a:p>
        </p:txBody>
      </p:sp>
      <p:pic>
        <p:nvPicPr>
          <p:cNvPr id="31" name="Picture 30" descr="A screenshot of a computer&#10;&#10;Description automatically generated">
            <a:extLst>
              <a:ext uri="{FF2B5EF4-FFF2-40B4-BE49-F238E27FC236}">
                <a16:creationId xmlns:a16="http://schemas.microsoft.com/office/drawing/2014/main" id="{35666B7B-B834-1D39-9758-B49A2C6DCC4E}"/>
              </a:ext>
            </a:extLst>
          </p:cNvPr>
          <p:cNvPicPr>
            <a:picLocks noChangeAspect="1"/>
          </p:cNvPicPr>
          <p:nvPr/>
        </p:nvPicPr>
        <p:blipFill rotWithShape="1">
          <a:blip r:embed="rId3"/>
          <a:srcRect l="479" t="5611" r="787" b="771"/>
          <a:stretch/>
        </p:blipFill>
        <p:spPr>
          <a:xfrm>
            <a:off x="6096000" y="2077616"/>
            <a:ext cx="5070232" cy="3979985"/>
          </a:xfrm>
          <a:prstGeom prst="rect">
            <a:avLst/>
          </a:prstGeom>
          <a:effectLst>
            <a:outerShdw blurRad="292100" sx="102000" sy="102000" algn="ctr" rotWithShape="0">
              <a:prstClr val="black">
                <a:alpha val="51000"/>
              </a:prstClr>
            </a:outerShdw>
          </a:effectLst>
        </p:spPr>
      </p:pic>
      <p:sp>
        <p:nvSpPr>
          <p:cNvPr id="5" name="Footer Placeholder 4">
            <a:extLst>
              <a:ext uri="{FF2B5EF4-FFF2-40B4-BE49-F238E27FC236}">
                <a16:creationId xmlns:a16="http://schemas.microsoft.com/office/drawing/2014/main" id="{8BD564E7-3006-2825-E529-15A2653E3491}"/>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2989220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v2024.2</a:t>
            </a:r>
          </a:p>
          <a:p>
            <a:pPr lvl="1"/>
            <a:r>
              <a:rPr lang="en-US" dirty="0"/>
              <a:t>Calibre</a:t>
            </a:r>
            <a:r>
              <a:rPr lang="en-US" baseline="30000" dirty="0"/>
              <a:t> ®</a:t>
            </a:r>
            <a:r>
              <a:rPr lang="en-US" dirty="0"/>
              <a:t> RVE User’s Manual, v2024.2</a:t>
            </a:r>
          </a:p>
          <a:p>
            <a:pPr lvl="1"/>
            <a:r>
              <a:rPr lang="en-US" dirty="0"/>
              <a:t>Calibre</a:t>
            </a:r>
            <a:r>
              <a:rPr lang="en-US" baseline="30000" dirty="0"/>
              <a:t> ®</a:t>
            </a:r>
            <a:r>
              <a:rPr lang="en-US" dirty="0"/>
              <a:t> Interactive User’s Manual, v2024.2</a:t>
            </a:r>
          </a:p>
          <a:p>
            <a:pPr lvl="1"/>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098B2C5B-245D-1971-4057-26EAF0F22D59}"/>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8" name="Slide Number Placeholder 7">
            <a:extLst>
              <a:ext uri="{FF2B5EF4-FFF2-40B4-BE49-F238E27FC236}">
                <a16:creationId xmlns:a16="http://schemas.microsoft.com/office/drawing/2014/main" id="{6BC101DF-81CE-6544-5C10-BA08BE4FCEE2}"/>
              </a:ext>
            </a:extLst>
          </p:cNvPr>
          <p:cNvSpPr>
            <a:spLocks noGrp="1"/>
          </p:cNvSpPr>
          <p:nvPr>
            <p:ph type="sldNum" sz="quarter" idx="11"/>
          </p:nvPr>
        </p:nvSpPr>
        <p:spPr/>
        <p:txBody>
          <a:bodyPr/>
          <a:lstStyle/>
          <a:p>
            <a:r>
              <a:rPr lang="en-US"/>
              <a:t>Page </a:t>
            </a:r>
            <a:fld id="{15EBE321-CBB1-4E91-BD14-37C8D44326FB}" type="slidenum">
              <a:rPr lang="en-US" smtClean="0"/>
              <a:pPr/>
              <a:t>51</a:t>
            </a:fld>
            <a:endParaRPr lang="en-US" dirty="0"/>
          </a:p>
        </p:txBody>
      </p:sp>
    </p:spTree>
    <p:extLst>
      <p:ext uri="{BB962C8B-B14F-4D97-AF65-F5344CB8AC3E}">
        <p14:creationId xmlns:p14="http://schemas.microsoft.com/office/powerpoint/2010/main" val="399834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0400" y="1414463"/>
            <a:ext cx="11376788" cy="923330"/>
          </a:xfrm>
        </p:spPr>
        <p:txBody>
          <a:bodyPr/>
          <a:lstStyle/>
          <a:p>
            <a:r>
              <a:rPr lang="en-US" dirty="0"/>
              <a:t>Thank you</a:t>
            </a:r>
          </a:p>
        </p:txBody>
      </p:sp>
      <p:sp>
        <p:nvSpPr>
          <p:cNvPr id="2" name="Footer Placeholder 1">
            <a:extLst>
              <a:ext uri="{FF2B5EF4-FFF2-40B4-BE49-F238E27FC236}">
                <a16:creationId xmlns:a16="http://schemas.microsoft.com/office/drawing/2014/main" id="{15A78DBD-1970-1ED1-E5AA-3DB558652253}"/>
              </a:ext>
            </a:extLst>
          </p:cNvPr>
          <p:cNvSpPr>
            <a:spLocks noGrp="1"/>
          </p:cNvSpPr>
          <p:nvPr>
            <p:ph type="ftr" sz="quarter" idx="12"/>
          </p:nvPr>
        </p:nvSpPr>
        <p:spPr/>
        <p:txBody>
          <a:bodyPr/>
          <a:lstStyle/>
          <a:p>
            <a:pPr>
              <a:lnSpc>
                <a:spcPct val="100000"/>
              </a:lnSpc>
            </a:pPr>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416897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3077766"/>
          </a:xfrm>
        </p:spPr>
        <p:txBody>
          <a:bodyPr/>
          <a:lstStyle/>
          <a:p>
            <a:r>
              <a:rPr lang="en-US" dirty="0"/>
              <a:t>Calibre</a:t>
            </a:r>
            <a:r>
              <a:rPr lang="en-US" baseline="40000" dirty="0">
                <a:solidFill>
                  <a:srgbClr val="FFFFFF"/>
                </a:solidFill>
              </a:rPr>
              <a:t>® </a:t>
            </a:r>
            <a:r>
              <a:rPr lang="en-US" dirty="0" err="1"/>
              <a:t>nmDRC</a:t>
            </a:r>
            <a:r>
              <a:rPr lang="en-US" dirty="0"/>
              <a:t> </a:t>
            </a:r>
            <a:br>
              <a:rPr lang="en-US" dirty="0"/>
            </a:br>
            <a:r>
              <a:rPr lang="en-US" dirty="0"/>
              <a:t>Recon and Auto-Waivers</a:t>
            </a:r>
            <a:br>
              <a:rPr lang="en-US" dirty="0"/>
            </a:br>
            <a:r>
              <a:rPr lang="en-US" sz="4000" dirty="0"/>
              <a:t>Release Highlights</a:t>
            </a:r>
            <a:br>
              <a:rPr lang="en-US" sz="4000" b="0" dirty="0"/>
            </a:br>
            <a:r>
              <a:rPr lang="en-US" sz="4000" dirty="0"/>
              <a:t>v2024.2</a:t>
            </a:r>
            <a:endParaRPr lang="en-US" sz="4000" b="0" dirty="0"/>
          </a:p>
        </p:txBody>
      </p:sp>
      <p:sp>
        <p:nvSpPr>
          <p:cNvPr id="2" name="Footer Placeholder 1">
            <a:extLst>
              <a:ext uri="{FF2B5EF4-FFF2-40B4-BE49-F238E27FC236}">
                <a16:creationId xmlns:a16="http://schemas.microsoft.com/office/drawing/2014/main" id="{E89E8825-AB04-464D-2FEB-F50F94FD5298}"/>
              </a:ext>
            </a:extLst>
          </p:cNvPr>
          <p:cNvSpPr>
            <a:spLocks noGrp="1"/>
          </p:cNvSpPr>
          <p:nvPr>
            <p:ph type="ftr" sz="quarter" idx="12"/>
          </p:nvPr>
        </p:nvSpPr>
        <p:spPr/>
        <p:txBody>
          <a:bodyPr/>
          <a:lstStyle/>
          <a:p>
            <a:r>
              <a:rPr lang="en-US"/>
              <a:t>Restricted | © Siemens 2024-04-25 | Siemens Digital Industries Software | Where today meets tomorrow.</a:t>
            </a:r>
            <a:endParaRPr lang="en-US" dirty="0"/>
          </a:p>
        </p:txBody>
      </p:sp>
    </p:spTree>
    <p:extLst>
      <p:ext uri="{BB962C8B-B14F-4D97-AF65-F5344CB8AC3E}">
        <p14:creationId xmlns:p14="http://schemas.microsoft.com/office/powerpoint/2010/main" val="42359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z="3200" dirty="0"/>
              <a:t>Enhanced Density Waiving</a:t>
            </a:r>
            <a:br>
              <a:rPr lang="en-US" sz="3200" dirty="0"/>
            </a:br>
            <a:r>
              <a:rPr lang="en-US" sz="2400" i="1" dirty="0" err="1"/>
              <a:t>Exclude_cell</a:t>
            </a:r>
            <a:r>
              <a:rPr lang="en-US" sz="2400" i="1" dirty="0"/>
              <a:t> Usage</a:t>
            </a:r>
            <a:endParaRPr lang="en-US" sz="2400" i="1" dirty="0">
              <a:solidFill>
                <a:srgbClr val="FF0000"/>
              </a:solidFill>
            </a:endParaRPr>
          </a:p>
        </p:txBody>
      </p:sp>
      <p:sp>
        <p:nvSpPr>
          <p:cNvPr id="29699" name="Rectangle 2"/>
          <p:cNvSpPr>
            <a:spLocks noGrp="1" noChangeArrowheads="1"/>
          </p:cNvSpPr>
          <p:nvPr>
            <p:ph idx="1"/>
          </p:nvPr>
        </p:nvSpPr>
        <p:spPr>
          <a:xfrm>
            <a:off x="411161" y="1414800"/>
            <a:ext cx="8205301" cy="4752000"/>
          </a:xfrm>
        </p:spPr>
        <p:txBody>
          <a:bodyPr/>
          <a:lstStyle/>
          <a:p>
            <a:pPr>
              <a:buClr>
                <a:srgbClr val="009999"/>
              </a:buClr>
            </a:pPr>
            <a:r>
              <a:rPr lang="en-US" sz="2000" u="sng" dirty="0"/>
              <a:t>EXCLUDE_CELL Usage</a:t>
            </a:r>
          </a:p>
          <a:p>
            <a:pPr>
              <a:buClr>
                <a:srgbClr val="009999"/>
              </a:buClr>
            </a:pPr>
            <a:r>
              <a:rPr lang="en-US" sz="2000" i="1" dirty="0">
                <a:solidFill>
                  <a:srgbClr val="009999"/>
                </a:solidFill>
              </a:rPr>
              <a:t>EXCLUDE_CELL {</a:t>
            </a:r>
            <a:r>
              <a:rPr lang="en-US" sz="2000" i="1" dirty="0" err="1">
                <a:solidFill>
                  <a:srgbClr val="009999"/>
                </a:solidFill>
              </a:rPr>
              <a:t>cell_name</a:t>
            </a:r>
            <a:r>
              <a:rPr lang="en-US" sz="2000" i="1" dirty="0">
                <a:solidFill>
                  <a:srgbClr val="009999"/>
                </a:solidFill>
              </a:rPr>
              <a:t> [</a:t>
            </a:r>
            <a:r>
              <a:rPr lang="en-US" sz="2000" i="1" dirty="0" err="1">
                <a:solidFill>
                  <a:srgbClr val="009999"/>
                </a:solidFill>
              </a:rPr>
              <a:t>cell_name</a:t>
            </a:r>
            <a:r>
              <a:rPr lang="en-US" sz="2000" i="1" dirty="0">
                <a:solidFill>
                  <a:srgbClr val="009999"/>
                </a:solidFill>
              </a:rPr>
              <a:t> …]} [HALO value] [BY_LAYER </a:t>
            </a:r>
            <a:r>
              <a:rPr lang="en-US" sz="2000" i="1" dirty="0" err="1">
                <a:solidFill>
                  <a:srgbClr val="009999"/>
                </a:solidFill>
              </a:rPr>
              <a:t>layer_name</a:t>
            </a:r>
            <a:r>
              <a:rPr lang="en-US" sz="2000" i="1" dirty="0">
                <a:solidFill>
                  <a:srgbClr val="009999"/>
                </a:solidFill>
              </a:rPr>
              <a:t>] [EXCLUDE_DENSITY] [PRESERVE layer …] </a:t>
            </a:r>
          </a:p>
          <a:p>
            <a:pPr marL="342900" indent="-342900">
              <a:buClr>
                <a:srgbClr val="009999"/>
              </a:buClr>
              <a:buFont typeface="Arial" panose="020B0604020202020204" pitchFamily="34" charset="0"/>
              <a:buChar char="•"/>
            </a:pPr>
            <a:r>
              <a:rPr lang="en-US" sz="2000" dirty="0"/>
              <a:t>EXCLUDE_DENSITY keyword can be optionally appended to the EXCLUDE_CELL</a:t>
            </a:r>
          </a:p>
          <a:p>
            <a:pPr marL="522900" lvl="1" indent="-342900">
              <a:buClr>
                <a:srgbClr val="009999"/>
              </a:buClr>
            </a:pPr>
            <a:r>
              <a:rPr lang="en-US" sz="2000" dirty="0"/>
              <a:t>It can be appended to multiple EXCLUDE_CELL statements. </a:t>
            </a:r>
          </a:p>
          <a:p>
            <a:pPr marL="342900" indent="-342900">
              <a:buClr>
                <a:srgbClr val="009999"/>
              </a:buClr>
              <a:buFont typeface="Arial" panose="020B0604020202020204" pitchFamily="34" charset="0"/>
              <a:buChar char="•"/>
            </a:pPr>
            <a:r>
              <a:rPr lang="en-US" sz="2000" dirty="0"/>
              <a:t>The tool excludes density output in the region covered by the specified cells, respecting the HALO and BY_LAYER specifications</a:t>
            </a:r>
          </a:p>
          <a:p>
            <a:pPr marL="0" indent="0">
              <a:buNone/>
            </a:pPr>
            <a:r>
              <a:rPr lang="en-US" sz="2000" b="1" i="1" dirty="0">
                <a:solidFill>
                  <a:schemeClr val="accent1">
                    <a:lumMod val="50000"/>
                  </a:schemeClr>
                </a:solidFill>
              </a:rPr>
              <a:t>Note:</a:t>
            </a:r>
          </a:p>
          <a:p>
            <a:r>
              <a:rPr lang="en-US" sz="2000" dirty="0"/>
              <a:t>Useful in gray box flows using the EXCLUDE_CELL statement where excluded areas may contain many false violations that impact performance and debugging efficiency</a:t>
            </a:r>
          </a:p>
        </p:txBody>
      </p:sp>
      <p:sp>
        <p:nvSpPr>
          <p:cNvPr id="13" name="Footer Placeholder 1"/>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2" name="Slide Number Placeholder 1">
            <a:extLst>
              <a:ext uri="{FF2B5EF4-FFF2-40B4-BE49-F238E27FC236}">
                <a16:creationId xmlns:a16="http://schemas.microsoft.com/office/drawing/2014/main" id="{F7344ABD-06C2-4DCC-AEE4-F3D791862F82}"/>
              </a:ext>
            </a:extLst>
          </p:cNvPr>
          <p:cNvSpPr>
            <a:spLocks noGrp="1"/>
          </p:cNvSpPr>
          <p:nvPr>
            <p:ph type="sldNum" sz="quarter" idx="11"/>
          </p:nvPr>
        </p:nvSpPr>
        <p:spPr/>
        <p:txBody>
          <a:bodyPr/>
          <a:lstStyle/>
          <a:p>
            <a:r>
              <a:rPr lang="en-US"/>
              <a:t>Page </a:t>
            </a:r>
            <a:fld id="{15EBE321-CBB1-4E91-BD14-37C8D44326FB}" type="slidenum">
              <a:rPr lang="en-US" smtClean="0"/>
              <a:pPr/>
              <a:t>7</a:t>
            </a:fld>
            <a:endParaRPr lang="en-US" dirty="0"/>
          </a:p>
        </p:txBody>
      </p:sp>
      <p:pic>
        <p:nvPicPr>
          <p:cNvPr id="4" name="Picture 3">
            <a:extLst>
              <a:ext uri="{FF2B5EF4-FFF2-40B4-BE49-F238E27FC236}">
                <a16:creationId xmlns:a16="http://schemas.microsoft.com/office/drawing/2014/main" id="{6A121FB4-4372-2F8D-41DE-31AA78DAC34A}"/>
              </a:ext>
            </a:extLst>
          </p:cNvPr>
          <p:cNvPicPr>
            <a:picLocks noChangeAspect="1"/>
          </p:cNvPicPr>
          <p:nvPr/>
        </p:nvPicPr>
        <p:blipFill>
          <a:blip r:embed="rId3"/>
          <a:stretch>
            <a:fillRect/>
          </a:stretch>
        </p:blipFill>
        <p:spPr>
          <a:xfrm>
            <a:off x="8958531" y="1742790"/>
            <a:ext cx="2822308" cy="2583025"/>
          </a:xfrm>
          <a:prstGeom prst="rect">
            <a:avLst/>
          </a:prstGeom>
        </p:spPr>
      </p:pic>
      <p:sp>
        <p:nvSpPr>
          <p:cNvPr id="5" name="TextBox 4">
            <a:extLst>
              <a:ext uri="{FF2B5EF4-FFF2-40B4-BE49-F238E27FC236}">
                <a16:creationId xmlns:a16="http://schemas.microsoft.com/office/drawing/2014/main" id="{F04491FE-9EBC-11D4-5A0E-A2BB75938D6A}"/>
              </a:ext>
            </a:extLst>
          </p:cNvPr>
          <p:cNvSpPr txBox="1"/>
          <p:nvPr/>
        </p:nvSpPr>
        <p:spPr>
          <a:xfrm>
            <a:off x="8241323" y="4411200"/>
            <a:ext cx="3820869" cy="861774"/>
          </a:xfrm>
          <a:prstGeom prst="rect">
            <a:avLst/>
          </a:prstGeom>
          <a:noFill/>
        </p:spPr>
        <p:txBody>
          <a:bodyPr wrap="square" lIns="0" tIns="0" rIns="0" bIns="0" rtlCol="0">
            <a:spAutoFit/>
          </a:bodyPr>
          <a:lstStyle/>
          <a:p>
            <a:pPr algn="ctr"/>
            <a:r>
              <a:rPr lang="en-US" sz="1400" dirty="0"/>
              <a:t>The density output windows in purple are excluded from the green marker layer generated from the cell extent represented by yellow polygon undersized by certain value</a:t>
            </a:r>
          </a:p>
        </p:txBody>
      </p:sp>
    </p:spTree>
    <p:extLst>
      <p:ext uri="{BB962C8B-B14F-4D97-AF65-F5344CB8AC3E}">
        <p14:creationId xmlns:p14="http://schemas.microsoft.com/office/powerpoint/2010/main" val="160838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410400" y="478800"/>
            <a:ext cx="11698777" cy="576000"/>
          </a:xfrm>
        </p:spPr>
        <p:txBody>
          <a:bodyPr/>
          <a:lstStyle/>
          <a:p>
            <a:r>
              <a:rPr lang="en-US" sz="3200" dirty="0"/>
              <a:t>Deprecation Notice for Legacy Waiver Description Files</a:t>
            </a:r>
            <a:endParaRPr lang="en-US" sz="2400" i="1" dirty="0">
              <a:solidFill>
                <a:srgbClr val="FF0000"/>
              </a:solidFill>
            </a:endParaRPr>
          </a:p>
        </p:txBody>
      </p:sp>
      <p:sp>
        <p:nvSpPr>
          <p:cNvPr id="29699" name="Rectangle 2"/>
          <p:cNvSpPr>
            <a:spLocks noGrp="1" noChangeArrowheads="1"/>
          </p:cNvSpPr>
          <p:nvPr>
            <p:ph idx="1"/>
          </p:nvPr>
        </p:nvSpPr>
        <p:spPr>
          <a:xfrm>
            <a:off x="411161" y="1414800"/>
            <a:ext cx="11698777" cy="4752000"/>
          </a:xfrm>
        </p:spPr>
        <p:txBody>
          <a:bodyPr/>
          <a:lstStyle/>
          <a:p>
            <a:r>
              <a:rPr lang="en-US" sz="2000" dirty="0"/>
              <a:t>Waiver description files support will be deprecated in 2025.1</a:t>
            </a:r>
          </a:p>
          <a:p>
            <a:pPr marL="342900" indent="-342900">
              <a:buClr>
                <a:srgbClr val="009999"/>
              </a:buClr>
              <a:buFont typeface="Arial" panose="020B0604020202020204" pitchFamily="34" charset="0"/>
              <a:buChar char="•"/>
            </a:pPr>
            <a:r>
              <a:rPr lang="en-US" sz="2000" dirty="0"/>
              <a:t>Use waiver cell and waiver criteria files instead</a:t>
            </a:r>
          </a:p>
          <a:p>
            <a:pPr marL="342900" indent="-342900">
              <a:buClr>
                <a:srgbClr val="009999"/>
              </a:buClr>
              <a:buFont typeface="Arial" panose="020B0604020202020204" pitchFamily="34" charset="0"/>
              <a:buChar char="•"/>
            </a:pPr>
            <a:r>
              <a:rPr lang="en-US" sz="2000" dirty="0"/>
              <a:t>Use -</a:t>
            </a:r>
            <a:r>
              <a:rPr lang="en-US" sz="2000" dirty="0" err="1"/>
              <a:t>splitdesc</a:t>
            </a:r>
            <a:r>
              <a:rPr lang="en-US" sz="2000" dirty="0"/>
              <a:t> argument to convert legacy waiver description file into waiver cell and criteria file</a:t>
            </a:r>
          </a:p>
        </p:txBody>
      </p:sp>
      <p:sp>
        <p:nvSpPr>
          <p:cNvPr id="13" name="Footer Placeholder 1"/>
          <p:cNvSpPr>
            <a:spLocks noGrp="1"/>
          </p:cNvSpPr>
          <p:nvPr>
            <p:ph type="ftr" sz="quarter" idx="10"/>
          </p:nvPr>
        </p:nvSpPr>
        <p:spPr/>
        <p:txBody>
          <a:bodyPr/>
          <a:lstStyle/>
          <a:p>
            <a:r>
              <a:rPr lang="en-US"/>
              <a:t>Restricted | © Siemens 2024-04-25 | Siemens Digital Industries Software | Where today meets tomorrow.</a:t>
            </a:r>
            <a:endParaRPr lang="en-US" dirty="0"/>
          </a:p>
        </p:txBody>
      </p:sp>
      <p:sp>
        <p:nvSpPr>
          <p:cNvPr id="2" name="Slide Number Placeholder 1">
            <a:extLst>
              <a:ext uri="{FF2B5EF4-FFF2-40B4-BE49-F238E27FC236}">
                <a16:creationId xmlns:a16="http://schemas.microsoft.com/office/drawing/2014/main" id="{F7344ABD-06C2-4DCC-AEE4-F3D791862F82}"/>
              </a:ext>
            </a:extLst>
          </p:cNvPr>
          <p:cNvSpPr>
            <a:spLocks noGrp="1"/>
          </p:cNvSpPr>
          <p:nvPr>
            <p:ph type="sldNum" sz="quarter" idx="11"/>
          </p:nvPr>
        </p:nvSpPr>
        <p:spPr/>
        <p:txBody>
          <a:bodyPr/>
          <a:lstStyle/>
          <a:p>
            <a:r>
              <a:rPr lang="en-US"/>
              <a:t>Page </a:t>
            </a:r>
            <a:fld id="{15EBE321-CBB1-4E91-BD14-37C8D44326FB}" type="slidenum">
              <a:rPr lang="en-US" smtClean="0"/>
              <a:pPr/>
              <a:t>8</a:t>
            </a:fld>
            <a:endParaRPr lang="en-US" dirty="0"/>
          </a:p>
        </p:txBody>
      </p:sp>
    </p:spTree>
    <p:extLst>
      <p:ext uri="{BB962C8B-B14F-4D97-AF65-F5344CB8AC3E}">
        <p14:creationId xmlns:p14="http://schemas.microsoft.com/office/powerpoint/2010/main" val="7705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a:extLst>
              <a:ext uri="{FF2B5EF4-FFF2-40B4-BE49-F238E27FC236}">
                <a16:creationId xmlns:a16="http://schemas.microsoft.com/office/drawing/2014/main" id="{00CF192C-898E-4B04-AEC9-729266D7C938}"/>
              </a:ext>
            </a:extLst>
          </p:cNvPr>
          <p:cNvSpPr txBox="1">
            <a:spLocks/>
          </p:cNvSpPr>
          <p:nvPr/>
        </p:nvSpPr>
        <p:spPr>
          <a:xfrm>
            <a:off x="411163" y="1414799"/>
            <a:ext cx="9284380" cy="4753771"/>
          </a:xfrm>
          <a:prstGeom prst="rect">
            <a:avLst/>
          </a:prstGeom>
        </p:spPr>
        <p:txBody>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v2024.2</a:t>
            </a:r>
          </a:p>
          <a:p>
            <a:pPr lvl="1"/>
            <a:r>
              <a:rPr lang="en-US" dirty="0"/>
              <a:t>Standard Verification Rule Format (SVRF) Manual, Calibre</a:t>
            </a:r>
            <a:r>
              <a:rPr lang="en-US" baseline="30000" dirty="0"/>
              <a:t>®</a:t>
            </a:r>
            <a:r>
              <a:rPr lang="en-US" dirty="0"/>
              <a:t> v2024.2</a:t>
            </a:r>
          </a:p>
          <a:p>
            <a:pPr lvl="1"/>
            <a:r>
              <a:rPr lang="en-US" dirty="0"/>
              <a:t>Calibre</a:t>
            </a:r>
            <a:r>
              <a:rPr lang="en-US" baseline="30000" dirty="0"/>
              <a:t>®</a:t>
            </a:r>
            <a:r>
              <a:rPr lang="en-US" dirty="0"/>
              <a:t> Auto-</a:t>
            </a:r>
            <a:r>
              <a:rPr lang="en-US" dirty="0" err="1"/>
              <a:t>Waivers</a:t>
            </a:r>
            <a:r>
              <a:rPr lang="en-US" baseline="30000" dirty="0" err="1"/>
              <a:t>TM</a:t>
            </a:r>
            <a:r>
              <a:rPr lang="en-US" dirty="0"/>
              <a:t> User’s Manual, v2024.2</a:t>
            </a:r>
          </a:p>
          <a:p>
            <a:pPr lvl="1"/>
            <a:r>
              <a:rPr lang="en-US" dirty="0"/>
              <a:t>Calibre</a:t>
            </a:r>
            <a:r>
              <a:rPr lang="en-US" baseline="30000" dirty="0"/>
              <a:t>®</a:t>
            </a:r>
            <a:r>
              <a:rPr lang="en-US" dirty="0"/>
              <a:t> Solutions for Physical Verification Manual v2024.2</a:t>
            </a:r>
          </a:p>
          <a:p>
            <a:pPr lvl="1"/>
            <a:endParaRPr lang="en-US" dirty="0"/>
          </a:p>
        </p:txBody>
      </p:sp>
      <p:sp>
        <p:nvSpPr>
          <p:cNvPr id="3" name="Footer Placeholder 2">
            <a:extLst>
              <a:ext uri="{FF2B5EF4-FFF2-40B4-BE49-F238E27FC236}">
                <a16:creationId xmlns:a16="http://schemas.microsoft.com/office/drawing/2014/main" id="{843B585F-3F86-7FEE-BE8D-313F3EEC84D6}"/>
              </a:ext>
            </a:extLst>
          </p:cNvPr>
          <p:cNvSpPr>
            <a:spLocks noGrp="1"/>
          </p:cNvSpPr>
          <p:nvPr>
            <p:ph type="ftr" sz="quarter" idx="10"/>
          </p:nvPr>
        </p:nvSpPr>
        <p:spPr/>
        <p:txBody>
          <a:bodyPr/>
          <a:lstStyle/>
          <a:p>
            <a:pPr>
              <a:lnSpc>
                <a:spcPct val="100000"/>
              </a:lnSpc>
            </a:pPr>
            <a:r>
              <a:rPr lang="en-US"/>
              <a:t>Restricted | © Siemens 2024-04-25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D4F4F04-1B9D-FF06-3452-DBF851A9387C}"/>
              </a:ext>
            </a:extLst>
          </p:cNvPr>
          <p:cNvSpPr>
            <a:spLocks noGrp="1"/>
          </p:cNvSpPr>
          <p:nvPr>
            <p:ph type="sldNum" sz="quarter" idx="11"/>
          </p:nvPr>
        </p:nvSpPr>
        <p:spPr/>
        <p:txBody>
          <a:bodyPr/>
          <a:lstStyle/>
          <a:p>
            <a:r>
              <a:rPr lang="en-US"/>
              <a:t>Page </a:t>
            </a:r>
            <a:fld id="{15EBE321-CBB1-4E91-BD14-37C8D44326FB}" type="slidenum">
              <a:rPr lang="en-US" smtClean="0"/>
              <a:pPr/>
              <a:t>9</a:t>
            </a:fld>
            <a:endParaRPr lang="en-US" dirty="0"/>
          </a:p>
        </p:txBody>
      </p:sp>
    </p:spTree>
    <p:extLst>
      <p:ext uri="{BB962C8B-B14F-4D97-AF65-F5344CB8AC3E}">
        <p14:creationId xmlns:p14="http://schemas.microsoft.com/office/powerpoint/2010/main" val="2396586790"/>
      </p:ext>
    </p:extLst>
  </p:cSld>
  <p:clrMapOvr>
    <a:masterClrMapping/>
  </p:clrMapOvr>
</p:sld>
</file>

<file path=ppt/theme/theme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3.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5.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6.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5.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6.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docMetadata/LabelInfo.xml><?xml version="1.0" encoding="utf-8"?>
<clbl:labelList xmlns:clbl="http://schemas.microsoft.com/office/2020/mipLabelMetadata">
  <clbl:label id="{9d258917-277f-42cd-a3cd-14c4e9ee58bc}" enabled="1" method="Standard" siteId="{38ae3bcd-9579-4fd4-adda-b42e1495d55a}" contentBits="0" removed="0"/>
</clbl:labelList>
</file>

<file path=docProps/app.xml><?xml version="1.0" encoding="utf-8"?>
<Properties xmlns="http://schemas.openxmlformats.org/officeDocument/2006/extended-properties" xmlns:vt="http://schemas.openxmlformats.org/officeDocument/2006/docPropsVTypes">
  <TotalTime>16865</TotalTime>
  <Words>4786</Words>
  <Application>Microsoft Office PowerPoint</Application>
  <PresentationFormat>Widescreen</PresentationFormat>
  <Paragraphs>583</Paragraphs>
  <Slides>52</Slides>
  <Notes>22</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52</vt:i4>
      </vt:variant>
    </vt:vector>
  </HeadingPairs>
  <TitlesOfParts>
    <vt:vector size="75" baseType="lpstr">
      <vt:lpstr>ＭＳ Ｐゴシック</vt:lpstr>
      <vt:lpstr>Arial</vt:lpstr>
      <vt:lpstr>Calibri</vt:lpstr>
      <vt:lpstr>Courier New</vt:lpstr>
      <vt:lpstr>Tahoma</vt:lpstr>
      <vt:lpstr>Times New Roman</vt:lpstr>
      <vt:lpstr>Verdana</vt:lpstr>
      <vt:lpstr>Wingdings</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2024.2 Calibre®  Release Highlights</vt:lpstr>
      <vt:lpstr>Calibre Products Included</vt:lpstr>
      <vt:lpstr>Calibre® nmDRC Release Highlights v2024.2</vt:lpstr>
      <vt:lpstr>New features/capabilities</vt:lpstr>
      <vt:lpstr>For More Information</vt:lpstr>
      <vt:lpstr>Calibre® nmDRC  Recon and Auto-Waivers Release Highlights v2024.2</vt:lpstr>
      <vt:lpstr>Enhanced Density Waiving Exclude_cell Usage</vt:lpstr>
      <vt:lpstr>Deprecation Notice for Legacy Waiver Description Files</vt:lpstr>
      <vt:lpstr>For More Information</vt:lpstr>
      <vt:lpstr>Calibre® 3DSTACK  Release Highlights v2024.2</vt:lpstr>
      <vt:lpstr>Waive Missing Ports Errors</vt:lpstr>
      <vt:lpstr>Alignment Checks Enhancements</vt:lpstr>
      <vt:lpstr>Export_Layout Enhancements</vt:lpstr>
      <vt:lpstr>For More Information</vt:lpstr>
      <vt:lpstr>Calibre® nmLVS Release Highlights v2024.2</vt:lpstr>
      <vt:lpstr>Calibre LVS Updates</vt:lpstr>
      <vt:lpstr>V2LVS Now Processes SPICE .LIB Control Statements </vt:lpstr>
      <vt:lpstr>New V2LVS Command to Control Duplicate Cell Warnings </vt:lpstr>
      <vt:lpstr>V2LVS Text Renaming Now Prioritizes Supply Names </vt:lpstr>
      <vt:lpstr>V2LVS Text Renaming Now Prioritizes Supply Names </vt:lpstr>
      <vt:lpstr>V2LVS Text Renaming Now Prioritizes Supply Names </vt:lpstr>
      <vt:lpstr>V2LVS Text Renaming Now Prioritizes Supply Names </vt:lpstr>
      <vt:lpstr>Memory and Performance Enhancements for LVS Comparison</vt:lpstr>
      <vt:lpstr>Multithreaded Device Recognition Performance Enhancements </vt:lpstr>
      <vt:lpstr>Transcript Enhancements </vt:lpstr>
      <vt:lpstr>LVS Filter Unused Option AB Supports Property-Based Filtering</vt:lpstr>
      <vt:lpstr>Calibre QS Updates</vt:lpstr>
      <vt:lpstr>New short_db::delete_text -layer Option</vt:lpstr>
      <vt:lpstr>Support for Cut Layers in qs::add_text and short_db::add_text Commands </vt:lpstr>
      <vt:lpstr>For More Information</vt:lpstr>
      <vt:lpstr>Calibre® PERC Release Highlights v2024.2</vt:lpstr>
      <vt:lpstr>New features/capabilities</vt:lpstr>
      <vt:lpstr>HTML reporting from Calibre RVE</vt:lpstr>
      <vt:lpstr>P2P debug in Calibre RVE</vt:lpstr>
      <vt:lpstr>For More Information</vt:lpstr>
      <vt:lpstr>Calibre® xRC/xACT/xACT3D Release Highlights v2024.2</vt:lpstr>
      <vt:lpstr>Calibre xRC Update for 2024.2</vt:lpstr>
      <vt:lpstr>Calibre xACT 3D Updates for 2024.2</vt:lpstr>
      <vt:lpstr>Calibre Interactive for xACT Update for 2024.2</vt:lpstr>
      <vt:lpstr>For More Information</vt:lpstr>
      <vt:lpstr>Calibre®  Interfaces (RVE/CI)   Release Highlights v2024.2</vt:lpstr>
      <vt:lpstr>Run nmLVS Recon Modes Right from Calibre RVE</vt:lpstr>
      <vt:lpstr>Perform ERC Find Path Analysis in RVE LVS</vt:lpstr>
      <vt:lpstr>Polygon Grouping Support in RVE LVS</vt:lpstr>
      <vt:lpstr>Generate DSPF View with Calibre Interactive Run</vt:lpstr>
      <vt:lpstr>RVE now supports HTML Reporting for PERC Topological Results</vt:lpstr>
      <vt:lpstr>Get Debug Data for PERC P2P Results in RVE</vt:lpstr>
      <vt:lpstr>Find keywords in results text faster with the enhanced RVE Search Bar</vt:lpstr>
      <vt:lpstr>Calibre Interactive xACT GUI option for achieving  faster extraction</vt:lpstr>
      <vt:lpstr>Extract DEFINES &amp; VARIABLES from your Rule File into the Calibre Interactive Configuration Editor</vt:lpstr>
      <vt:lpstr>For More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AG PowerPoint Presentation</dc:title>
  <dc:creator>Drezen, Bill</dc:creator>
  <cp:keywords>Template</cp:keywords>
  <dc:description>Version 3.0.8
September 2020</dc:description>
  <cp:lastModifiedBy>Abrahamyan, Mariam (DI SW EDAGS SUP CAL EU)</cp:lastModifiedBy>
  <cp:revision>129</cp:revision>
  <dcterms:created xsi:type="dcterms:W3CDTF">2020-07-27T12:43:17Z</dcterms:created>
  <dcterms:modified xsi:type="dcterms:W3CDTF">2024-04-26T07:11:40Z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2023-10-27T08:44:10Z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dd04a86b-3011-406e-9881-a1d56d420c2f</vt:lpwstr>
  </property>
  <property fmtid="{D5CDD505-2E9C-101B-9397-08002B2CF9AE}" pid="8" name="MSIP_Label_9d258917-277f-42cd-a3cd-14c4e9ee58bc_ContentBits">
    <vt:lpwstr>0</vt:lpwstr>
  </property>
  <property fmtid="{D5CDD505-2E9C-101B-9397-08002B2CF9AE}" pid="9" name="Document_Confidentiality">
    <vt:lpwstr>Restricted</vt:lpwstr>
  </property>
</Properties>
</file>